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8.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9.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0.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1.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13.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15.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16.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 id="2147483740" r:id="rId2"/>
    <p:sldMasterId id="2147483764" r:id="rId3"/>
    <p:sldMasterId id="2147483788" r:id="rId4"/>
    <p:sldMasterId id="2147483800" r:id="rId5"/>
    <p:sldMasterId id="2147483824" r:id="rId6"/>
    <p:sldMasterId id="2147483974" r:id="rId7"/>
    <p:sldMasterId id="2147483993" r:id="rId8"/>
    <p:sldMasterId id="2147484014" r:id="rId9"/>
    <p:sldMasterId id="2147484035" r:id="rId10"/>
    <p:sldMasterId id="2147484056" r:id="rId11"/>
    <p:sldMasterId id="2147484077" r:id="rId12"/>
    <p:sldMasterId id="2147484098" r:id="rId13"/>
    <p:sldMasterId id="2147484119" r:id="rId14"/>
    <p:sldMasterId id="2147484137" r:id="rId15"/>
    <p:sldMasterId id="2147484158" r:id="rId16"/>
    <p:sldMasterId id="2147484179" r:id="rId17"/>
  </p:sldMasterIdLst>
  <p:notesMasterIdLst>
    <p:notesMasterId r:id="rId49"/>
  </p:notesMasterIdLst>
  <p:sldIdLst>
    <p:sldId id="300" r:id="rId18"/>
    <p:sldId id="581" r:id="rId19"/>
    <p:sldId id="582" r:id="rId20"/>
    <p:sldId id="583" r:id="rId21"/>
    <p:sldId id="584" r:id="rId22"/>
    <p:sldId id="585" r:id="rId23"/>
    <p:sldId id="586" r:id="rId24"/>
    <p:sldId id="497" r:id="rId25"/>
    <p:sldId id="559" r:id="rId26"/>
    <p:sldId id="560" r:id="rId27"/>
    <p:sldId id="561" r:id="rId28"/>
    <p:sldId id="562" r:id="rId29"/>
    <p:sldId id="564" r:id="rId30"/>
    <p:sldId id="520" r:id="rId31"/>
    <p:sldId id="566" r:id="rId32"/>
    <p:sldId id="567" r:id="rId33"/>
    <p:sldId id="533" r:id="rId34"/>
    <p:sldId id="551" r:id="rId35"/>
    <p:sldId id="526" r:id="rId36"/>
    <p:sldId id="587" r:id="rId37"/>
    <p:sldId id="568" r:id="rId38"/>
    <p:sldId id="572" r:id="rId39"/>
    <p:sldId id="573" r:id="rId40"/>
    <p:sldId id="575" r:id="rId41"/>
    <p:sldId id="576" r:id="rId42"/>
    <p:sldId id="577" r:id="rId43"/>
    <p:sldId id="579" r:id="rId44"/>
    <p:sldId id="580" r:id="rId45"/>
    <p:sldId id="578" r:id="rId46"/>
    <p:sldId id="569" r:id="rId47"/>
    <p:sldId id="571" r:id="rId48"/>
  </p:sldIdLst>
  <p:sldSz cx="9120188" cy="6840538"/>
  <p:notesSz cx="6797675" cy="9872663"/>
  <p:defaultTextStyle>
    <a:defPPr>
      <a:defRPr lang="nl-NL"/>
    </a:defPPr>
    <a:lvl1pPr algn="l" defTabSz="908209" rtl="0" fontAlgn="base">
      <a:spcBef>
        <a:spcPct val="0"/>
      </a:spcBef>
      <a:spcAft>
        <a:spcPct val="0"/>
      </a:spcAft>
      <a:defRPr kern="1200">
        <a:solidFill>
          <a:schemeClr val="tx1"/>
        </a:solidFill>
        <a:latin typeface="Arial" charset="0"/>
        <a:ea typeface="+mn-ea"/>
        <a:cs typeface="+mn-cs"/>
      </a:defRPr>
    </a:lvl1pPr>
    <a:lvl2pPr marL="454106" indent="1588" algn="l" defTabSz="908209" rtl="0" fontAlgn="base">
      <a:spcBef>
        <a:spcPct val="0"/>
      </a:spcBef>
      <a:spcAft>
        <a:spcPct val="0"/>
      </a:spcAft>
      <a:defRPr kern="1200">
        <a:solidFill>
          <a:schemeClr val="tx1"/>
        </a:solidFill>
        <a:latin typeface="Arial" charset="0"/>
        <a:ea typeface="+mn-ea"/>
        <a:cs typeface="+mn-cs"/>
      </a:defRPr>
    </a:lvl2pPr>
    <a:lvl3pPr marL="908209" indent="3175" algn="l" defTabSz="908209" rtl="0" fontAlgn="base">
      <a:spcBef>
        <a:spcPct val="0"/>
      </a:spcBef>
      <a:spcAft>
        <a:spcPct val="0"/>
      </a:spcAft>
      <a:defRPr kern="1200">
        <a:solidFill>
          <a:schemeClr val="tx1"/>
        </a:solidFill>
        <a:latin typeface="Arial" charset="0"/>
        <a:ea typeface="+mn-ea"/>
        <a:cs typeface="+mn-cs"/>
      </a:defRPr>
    </a:lvl3pPr>
    <a:lvl4pPr marL="1362310" indent="4758" algn="l" defTabSz="908209" rtl="0" fontAlgn="base">
      <a:spcBef>
        <a:spcPct val="0"/>
      </a:spcBef>
      <a:spcAft>
        <a:spcPct val="0"/>
      </a:spcAft>
      <a:defRPr kern="1200">
        <a:solidFill>
          <a:schemeClr val="tx1"/>
        </a:solidFill>
        <a:latin typeface="Arial" charset="0"/>
        <a:ea typeface="+mn-ea"/>
        <a:cs typeface="+mn-cs"/>
      </a:defRPr>
    </a:lvl4pPr>
    <a:lvl5pPr marL="1816412" indent="6346" algn="l" defTabSz="908209" rtl="0" fontAlgn="base">
      <a:spcBef>
        <a:spcPct val="0"/>
      </a:spcBef>
      <a:spcAft>
        <a:spcPct val="0"/>
      </a:spcAft>
      <a:defRPr kern="1200">
        <a:solidFill>
          <a:schemeClr val="tx1"/>
        </a:solidFill>
        <a:latin typeface="Arial" charset="0"/>
        <a:ea typeface="+mn-ea"/>
        <a:cs typeface="+mn-cs"/>
      </a:defRPr>
    </a:lvl5pPr>
    <a:lvl6pPr marL="2278425" algn="l" defTabSz="911371" rtl="0" eaLnBrk="1" latinLnBrk="0" hangingPunct="1">
      <a:defRPr kern="1200">
        <a:solidFill>
          <a:schemeClr val="tx1"/>
        </a:solidFill>
        <a:latin typeface="Arial" charset="0"/>
        <a:ea typeface="+mn-ea"/>
        <a:cs typeface="+mn-cs"/>
      </a:defRPr>
    </a:lvl6pPr>
    <a:lvl7pPr marL="2734109" algn="l" defTabSz="911371" rtl="0" eaLnBrk="1" latinLnBrk="0" hangingPunct="1">
      <a:defRPr kern="1200">
        <a:solidFill>
          <a:schemeClr val="tx1"/>
        </a:solidFill>
        <a:latin typeface="Arial" charset="0"/>
        <a:ea typeface="+mn-ea"/>
        <a:cs typeface="+mn-cs"/>
      </a:defRPr>
    </a:lvl7pPr>
    <a:lvl8pPr marL="3189795" algn="l" defTabSz="911371" rtl="0" eaLnBrk="1" latinLnBrk="0" hangingPunct="1">
      <a:defRPr kern="1200">
        <a:solidFill>
          <a:schemeClr val="tx1"/>
        </a:solidFill>
        <a:latin typeface="Arial" charset="0"/>
        <a:ea typeface="+mn-ea"/>
        <a:cs typeface="+mn-cs"/>
      </a:defRPr>
    </a:lvl8pPr>
    <a:lvl9pPr marL="3645479" algn="l" defTabSz="91137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51B1B"/>
    <a:srgbClr val="B00C08"/>
    <a:srgbClr val="A50B07"/>
    <a:srgbClr val="AC0000"/>
    <a:srgbClr val="CC6600"/>
    <a:srgbClr val="CC0000"/>
    <a:srgbClr val="004FEF"/>
    <a:srgbClr val="15BDFB"/>
    <a:srgbClr val="004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50000"/>
            </a:schemeClr>
          </a:solidFill>
        </a:fill>
      </a:tcStyle>
    </a:band1H>
    <a:band1V>
      <a:tcStyle>
        <a:tcBdr/>
        <a:fill>
          <a:solidFill>
            <a:schemeClr val="dk1">
              <a:tint val="5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50000"/>
            </a:schemeClr>
          </a:solidFill>
        </a:fill>
      </a:tcStyle>
    </a:band1H>
    <a:band1V>
      <a:tcStyle>
        <a:tcBdr/>
        <a:fill>
          <a:solidFill>
            <a:schemeClr val="dk1">
              <a:tint val="5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50000"/>
            </a:schemeClr>
          </a:solidFill>
        </a:fill>
      </a:tcStyle>
    </a:band1H>
    <a:band1V>
      <a:tcStyle>
        <a:tcBdr/>
        <a:fill>
          <a:solidFill>
            <a:schemeClr val="accent3">
              <a:tint val="5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50000"/>
            </a:schemeClr>
          </a:solidFill>
        </a:fill>
      </a:tcStyle>
    </a:wholeTbl>
    <a:band1H>
      <a:tcStyle>
        <a:tcBdr/>
        <a:fill>
          <a:solidFill>
            <a:schemeClr val="accent4">
              <a:tint val="20000"/>
            </a:schemeClr>
          </a:solidFill>
        </a:fill>
      </a:tcStyle>
    </a:band1H>
    <a:band2H>
      <a:tcStyle>
        <a:tcBdr/>
      </a:tcStyle>
    </a:band2H>
    <a:band1V>
      <a:tcStyle>
        <a:tcBdr/>
        <a:fill>
          <a:solidFill>
            <a:schemeClr val="accent4">
              <a:tint val="2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16" autoAdjust="0"/>
    <p:restoredTop sz="94660"/>
  </p:normalViewPr>
  <p:slideViewPr>
    <p:cSldViewPr snapToObjects="1">
      <p:cViewPr varScale="1">
        <p:scale>
          <a:sx n="113" d="100"/>
          <a:sy n="113" d="100"/>
        </p:scale>
        <p:origin x="-1116" y="-108"/>
      </p:cViewPr>
      <p:guideLst>
        <p:guide orient="horz" pos="2154"/>
        <p:guide pos="2872"/>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83D08-3CAB-0F44-894A-6D6616B9FB5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de-DE"/>
        </a:p>
      </dgm:t>
    </dgm:pt>
    <dgm:pt modelId="{96CA45B3-696D-6144-BC87-C2F871E9A6EA}">
      <dgm:prSet phldrT="[Text]" custT="1"/>
      <dgm:spPr/>
      <dgm:t>
        <a:bodyPr/>
        <a:lstStyle/>
        <a:p>
          <a:pPr algn="ctr"/>
          <a:r>
            <a:rPr lang="de-DE" sz="1400" dirty="0" smtClean="0"/>
            <a:t>10 Kommunalveranstaltungen</a:t>
          </a:r>
        </a:p>
        <a:p>
          <a:pPr algn="ctr"/>
          <a:r>
            <a:rPr lang="de-DE" sz="1400" dirty="0" smtClean="0"/>
            <a:t>5 Fachdialoge</a:t>
          </a:r>
        </a:p>
        <a:p>
          <a:pPr algn="ctr"/>
          <a:r>
            <a:rPr lang="de-DE" sz="1400" dirty="0" smtClean="0"/>
            <a:t>ca. 350 aufgenommene </a:t>
          </a:r>
          <a:r>
            <a:rPr lang="de-DE" sz="1400" dirty="0" err="1" smtClean="0"/>
            <a:t>Betroffenheiten</a:t>
          </a:r>
          <a:endParaRPr lang="de-DE" sz="1400" dirty="0" smtClean="0"/>
        </a:p>
        <a:p>
          <a:pPr algn="ctr"/>
          <a:r>
            <a:rPr lang="de-DE" sz="1400" dirty="0" smtClean="0"/>
            <a:t>ca. 1.800 Bürger und Fachleute</a:t>
          </a:r>
        </a:p>
      </dgm:t>
    </dgm:pt>
    <dgm:pt modelId="{4D727B98-0219-6B49-AAE7-7CD6A95E9804}" type="parTrans" cxnId="{515502AB-0B5C-DD44-B04D-DE0E3A7B1333}">
      <dgm:prSet/>
      <dgm:spPr/>
      <dgm:t>
        <a:bodyPr/>
        <a:lstStyle/>
        <a:p>
          <a:endParaRPr lang="de-DE"/>
        </a:p>
      </dgm:t>
    </dgm:pt>
    <dgm:pt modelId="{187EA2FF-8066-454F-97B5-4DD90CA51821}" type="sibTrans" cxnId="{515502AB-0B5C-DD44-B04D-DE0E3A7B1333}">
      <dgm:prSet/>
      <dgm:spPr/>
      <dgm:t>
        <a:bodyPr/>
        <a:lstStyle/>
        <a:p>
          <a:endParaRPr lang="de-DE"/>
        </a:p>
      </dgm:t>
    </dgm:pt>
    <dgm:pt modelId="{5C4DBE82-CB4D-1745-80E7-94A599610759}">
      <dgm:prSet phldrT="[Text]"/>
      <dgm:spPr/>
      <dgm:t>
        <a:bodyPr/>
        <a:lstStyle/>
        <a:p>
          <a:r>
            <a:rPr lang="de-DE" dirty="0" smtClean="0"/>
            <a:t>Naturschutz</a:t>
          </a:r>
          <a:endParaRPr lang="de-DE" dirty="0"/>
        </a:p>
      </dgm:t>
    </dgm:pt>
    <dgm:pt modelId="{9263FA45-230A-9744-A7C4-644023E2DF7E}" type="parTrans" cxnId="{0C2A3952-FBBE-2741-B7FF-E6F7F96DF944}">
      <dgm:prSet/>
      <dgm:spPr/>
      <dgm:t>
        <a:bodyPr/>
        <a:lstStyle/>
        <a:p>
          <a:endParaRPr lang="de-DE"/>
        </a:p>
      </dgm:t>
    </dgm:pt>
    <dgm:pt modelId="{B5A8E048-482E-8648-8C5B-FD6B6AA1242D}" type="sibTrans" cxnId="{0C2A3952-FBBE-2741-B7FF-E6F7F96DF944}">
      <dgm:prSet/>
      <dgm:spPr/>
      <dgm:t>
        <a:bodyPr/>
        <a:lstStyle/>
        <a:p>
          <a:endParaRPr lang="de-DE"/>
        </a:p>
      </dgm:t>
    </dgm:pt>
    <dgm:pt modelId="{3A714099-53F8-DD4C-8D5E-20A43D7A9506}">
      <dgm:prSet phldrT="[Text]"/>
      <dgm:spPr/>
      <dgm:t>
        <a:bodyPr/>
        <a:lstStyle/>
        <a:p>
          <a:r>
            <a:rPr lang="de-DE" dirty="0" smtClean="0"/>
            <a:t>Wirtschaftliche Auswirkungen/ Entschädigung</a:t>
          </a:r>
          <a:endParaRPr lang="de-DE" dirty="0"/>
        </a:p>
      </dgm:t>
    </dgm:pt>
    <dgm:pt modelId="{70A6B243-2F5C-1A4E-9CF4-89845C97369C}" type="parTrans" cxnId="{4E256FE2-5074-0642-8347-F6E136F51923}">
      <dgm:prSet/>
      <dgm:spPr/>
      <dgm:t>
        <a:bodyPr/>
        <a:lstStyle/>
        <a:p>
          <a:endParaRPr lang="de-DE"/>
        </a:p>
      </dgm:t>
    </dgm:pt>
    <dgm:pt modelId="{32ED7589-F659-1B48-AF2C-7F653E27B598}" type="sibTrans" cxnId="{4E256FE2-5074-0642-8347-F6E136F51923}">
      <dgm:prSet/>
      <dgm:spPr/>
      <dgm:t>
        <a:bodyPr/>
        <a:lstStyle/>
        <a:p>
          <a:endParaRPr lang="de-DE"/>
        </a:p>
      </dgm:t>
    </dgm:pt>
    <dgm:pt modelId="{6F130E38-C532-E14A-AB18-8B04C7134C7D}">
      <dgm:prSet phldrT="[Text]"/>
      <dgm:spPr/>
      <dgm:t>
        <a:bodyPr/>
        <a:lstStyle/>
        <a:p>
          <a:r>
            <a:rPr lang="de-DE" dirty="0" smtClean="0"/>
            <a:t>Denkmalschutz</a:t>
          </a:r>
          <a:endParaRPr lang="de-DE" dirty="0"/>
        </a:p>
      </dgm:t>
    </dgm:pt>
    <dgm:pt modelId="{3366A341-F487-FC4F-AE49-8D2E753C3E48}" type="parTrans" cxnId="{9FF10F3E-B232-7E48-9371-8606D671C0F9}">
      <dgm:prSet/>
      <dgm:spPr/>
      <dgm:t>
        <a:bodyPr/>
        <a:lstStyle/>
        <a:p>
          <a:endParaRPr lang="de-DE"/>
        </a:p>
      </dgm:t>
    </dgm:pt>
    <dgm:pt modelId="{EA01AD7A-BE2B-D14F-812B-56315E0E9AB5}" type="sibTrans" cxnId="{9FF10F3E-B232-7E48-9371-8606D671C0F9}">
      <dgm:prSet/>
      <dgm:spPr/>
      <dgm:t>
        <a:bodyPr/>
        <a:lstStyle/>
        <a:p>
          <a:endParaRPr lang="de-DE"/>
        </a:p>
      </dgm:t>
    </dgm:pt>
    <dgm:pt modelId="{1D0702DA-0123-A949-8452-1E56AF2E19E9}">
      <dgm:prSet phldrT="[Text]"/>
      <dgm:spPr/>
      <dgm:t>
        <a:bodyPr/>
        <a:lstStyle/>
        <a:p>
          <a:r>
            <a:rPr lang="de-DE" dirty="0" smtClean="0"/>
            <a:t>Siedlungsproblematik/</a:t>
          </a:r>
        </a:p>
        <a:p>
          <a:r>
            <a:rPr lang="de-DE" dirty="0" smtClean="0"/>
            <a:t>EMF</a:t>
          </a:r>
          <a:endParaRPr lang="de-DE" dirty="0"/>
        </a:p>
      </dgm:t>
    </dgm:pt>
    <dgm:pt modelId="{D856E125-6324-B840-B45B-F912B18F2DFB}" type="parTrans" cxnId="{4FD180DC-7F2C-EA4D-AAC7-DBE1BE59E356}">
      <dgm:prSet/>
      <dgm:spPr/>
      <dgm:t>
        <a:bodyPr/>
        <a:lstStyle/>
        <a:p>
          <a:endParaRPr lang="de-DE"/>
        </a:p>
      </dgm:t>
    </dgm:pt>
    <dgm:pt modelId="{D334F0EC-9501-0D4C-84D3-E4F64BFC2C18}" type="sibTrans" cxnId="{4FD180DC-7F2C-EA4D-AAC7-DBE1BE59E356}">
      <dgm:prSet/>
      <dgm:spPr/>
      <dgm:t>
        <a:bodyPr/>
        <a:lstStyle/>
        <a:p>
          <a:endParaRPr lang="de-DE"/>
        </a:p>
      </dgm:t>
    </dgm:pt>
    <dgm:pt modelId="{A867C1AA-C6B5-7146-BB30-C38A7B39DA05}">
      <dgm:prSet/>
      <dgm:spPr/>
      <dgm:t>
        <a:bodyPr/>
        <a:lstStyle/>
        <a:p>
          <a:r>
            <a:rPr lang="de-DE" dirty="0" smtClean="0"/>
            <a:t>Bürgerleitung</a:t>
          </a:r>
          <a:endParaRPr lang="de-DE" dirty="0"/>
        </a:p>
      </dgm:t>
    </dgm:pt>
    <dgm:pt modelId="{CE79E638-6105-AA48-95D4-5A7997F730DB}" type="parTrans" cxnId="{4BD38CFA-8CA0-284E-B2EE-6543F5F07E63}">
      <dgm:prSet/>
      <dgm:spPr/>
      <dgm:t>
        <a:bodyPr/>
        <a:lstStyle/>
        <a:p>
          <a:endParaRPr lang="de-DE"/>
        </a:p>
      </dgm:t>
    </dgm:pt>
    <dgm:pt modelId="{026DCA3A-414C-3B4B-BE1C-27A3DABE2A57}" type="sibTrans" cxnId="{4BD38CFA-8CA0-284E-B2EE-6543F5F07E63}">
      <dgm:prSet/>
      <dgm:spPr/>
      <dgm:t>
        <a:bodyPr/>
        <a:lstStyle/>
        <a:p>
          <a:endParaRPr lang="de-DE"/>
        </a:p>
      </dgm:t>
    </dgm:pt>
    <dgm:pt modelId="{A832A640-1976-E54D-8AC6-02B87917DE7A}">
      <dgm:prSet/>
      <dgm:spPr/>
      <dgm:t>
        <a:bodyPr/>
        <a:lstStyle/>
        <a:p>
          <a:r>
            <a:rPr lang="de-DE" dirty="0" smtClean="0"/>
            <a:t>Technik/Trassenverlauf</a:t>
          </a:r>
        </a:p>
        <a:p>
          <a:r>
            <a:rPr lang="de-DE" dirty="0" smtClean="0"/>
            <a:t>HGÜ-Erdkabel</a:t>
          </a:r>
          <a:endParaRPr lang="de-DE" dirty="0"/>
        </a:p>
      </dgm:t>
    </dgm:pt>
    <dgm:pt modelId="{65535090-A759-984A-86E3-BBE757144145}" type="parTrans" cxnId="{33CCB627-0F5A-3240-863D-C13676378743}">
      <dgm:prSet/>
      <dgm:spPr/>
      <dgm:t>
        <a:bodyPr/>
        <a:lstStyle/>
        <a:p>
          <a:endParaRPr lang="de-DE"/>
        </a:p>
      </dgm:t>
    </dgm:pt>
    <dgm:pt modelId="{A884A3BF-664F-6B45-B559-3F07BD98939C}" type="sibTrans" cxnId="{33CCB627-0F5A-3240-863D-C13676378743}">
      <dgm:prSet/>
      <dgm:spPr/>
      <dgm:t>
        <a:bodyPr/>
        <a:lstStyle/>
        <a:p>
          <a:endParaRPr lang="de-DE"/>
        </a:p>
      </dgm:t>
    </dgm:pt>
    <dgm:pt modelId="{BC697C32-890D-DD42-BE1D-4CDDB9EF2E8B}" type="pres">
      <dgm:prSet presAssocID="{CA183D08-3CAB-0F44-894A-6D6616B9FB5B}" presName="composite" presStyleCnt="0">
        <dgm:presLayoutVars>
          <dgm:chMax val="1"/>
          <dgm:dir/>
          <dgm:resizeHandles val="exact"/>
        </dgm:presLayoutVars>
      </dgm:prSet>
      <dgm:spPr/>
      <dgm:t>
        <a:bodyPr/>
        <a:lstStyle/>
        <a:p>
          <a:endParaRPr lang="de-DE"/>
        </a:p>
      </dgm:t>
    </dgm:pt>
    <dgm:pt modelId="{7819FA6F-088E-1F42-8D0B-1D084B89C250}" type="pres">
      <dgm:prSet presAssocID="{CA183D08-3CAB-0F44-894A-6D6616B9FB5B}" presName="radial" presStyleCnt="0">
        <dgm:presLayoutVars>
          <dgm:animLvl val="ctr"/>
        </dgm:presLayoutVars>
      </dgm:prSet>
      <dgm:spPr/>
    </dgm:pt>
    <dgm:pt modelId="{8FE3CAC8-8F07-CC4A-BE85-144752448A66}" type="pres">
      <dgm:prSet presAssocID="{96CA45B3-696D-6144-BC87-C2F871E9A6EA}" presName="centerShape" presStyleLbl="vennNode1" presStyleIdx="0" presStyleCnt="7" custScaleX="113442" custScaleY="110090" custLinFactNeighborX="4656" custLinFactNeighborY="4237"/>
      <dgm:spPr/>
      <dgm:t>
        <a:bodyPr/>
        <a:lstStyle/>
        <a:p>
          <a:endParaRPr lang="de-DE"/>
        </a:p>
      </dgm:t>
    </dgm:pt>
    <dgm:pt modelId="{7615552C-C707-7F44-9B01-3AA03C719952}" type="pres">
      <dgm:prSet presAssocID="{5C4DBE82-CB4D-1745-80E7-94A599610759}" presName="node" presStyleLbl="vennNode1" presStyleIdx="1" presStyleCnt="7" custScaleX="117925" custScaleY="108296" custRadScaleRad="100138" custRadScaleInc="-92128">
        <dgm:presLayoutVars>
          <dgm:bulletEnabled val="1"/>
        </dgm:presLayoutVars>
      </dgm:prSet>
      <dgm:spPr/>
      <dgm:t>
        <a:bodyPr/>
        <a:lstStyle/>
        <a:p>
          <a:endParaRPr lang="de-DE"/>
        </a:p>
      </dgm:t>
    </dgm:pt>
    <dgm:pt modelId="{08F906FC-11C6-4C43-928A-9744A610E35C}" type="pres">
      <dgm:prSet presAssocID="{3A714099-53F8-DD4C-8D5E-20A43D7A9506}" presName="node" presStyleLbl="vennNode1" presStyleIdx="2" presStyleCnt="7" custScaleX="154088" custScaleY="154527" custRadScaleRad="113633" custRadScaleInc="-17247">
        <dgm:presLayoutVars>
          <dgm:bulletEnabled val="1"/>
        </dgm:presLayoutVars>
      </dgm:prSet>
      <dgm:spPr/>
      <dgm:t>
        <a:bodyPr/>
        <a:lstStyle/>
        <a:p>
          <a:endParaRPr lang="de-DE"/>
        </a:p>
      </dgm:t>
    </dgm:pt>
    <dgm:pt modelId="{41275544-4452-9449-A9FE-8F39FC344D8A}" type="pres">
      <dgm:prSet presAssocID="{6F130E38-C532-E14A-AB18-8B04C7134C7D}" presName="node" presStyleLbl="vennNode1" presStyleIdx="3" presStyleCnt="7" custRadScaleRad="109184" custRadScaleInc="124783">
        <dgm:presLayoutVars>
          <dgm:bulletEnabled val="1"/>
        </dgm:presLayoutVars>
      </dgm:prSet>
      <dgm:spPr/>
      <dgm:t>
        <a:bodyPr/>
        <a:lstStyle/>
        <a:p>
          <a:endParaRPr lang="de-DE"/>
        </a:p>
      </dgm:t>
    </dgm:pt>
    <dgm:pt modelId="{82476203-E871-944A-8BF8-4AE27B617812}" type="pres">
      <dgm:prSet presAssocID="{A832A640-1976-E54D-8AC6-02B87917DE7A}" presName="node" presStyleLbl="vennNode1" presStyleIdx="4" presStyleCnt="7" custScaleX="128893" custScaleY="119743" custRadScaleRad="130350" custRadScaleInc="-71880">
        <dgm:presLayoutVars>
          <dgm:bulletEnabled val="1"/>
        </dgm:presLayoutVars>
      </dgm:prSet>
      <dgm:spPr/>
      <dgm:t>
        <a:bodyPr/>
        <a:lstStyle/>
        <a:p>
          <a:endParaRPr lang="de-DE"/>
        </a:p>
      </dgm:t>
    </dgm:pt>
    <dgm:pt modelId="{1378578A-A8BC-504E-8987-D91DD38025D5}" type="pres">
      <dgm:prSet presAssocID="{1D0702DA-0123-A949-8452-1E56AF2E19E9}" presName="node" presStyleLbl="vennNode1" presStyleIdx="5" presStyleCnt="7" custScaleX="121824" custScaleY="110197" custRadScaleRad="98149" custRadScaleInc="11460">
        <dgm:presLayoutVars>
          <dgm:bulletEnabled val="1"/>
        </dgm:presLayoutVars>
      </dgm:prSet>
      <dgm:spPr/>
      <dgm:t>
        <a:bodyPr/>
        <a:lstStyle/>
        <a:p>
          <a:endParaRPr lang="de-DE"/>
        </a:p>
      </dgm:t>
    </dgm:pt>
    <dgm:pt modelId="{B7F640E2-E640-5E42-8DD5-45CCD9885926}" type="pres">
      <dgm:prSet presAssocID="{A867C1AA-C6B5-7146-BB30-C38A7B39DA05}" presName="node" presStyleLbl="vennNode1" presStyleIdx="6" presStyleCnt="7" custScaleX="80774" custScaleY="76236" custRadScaleRad="94648" custRadScaleInc="97350">
        <dgm:presLayoutVars>
          <dgm:bulletEnabled val="1"/>
        </dgm:presLayoutVars>
      </dgm:prSet>
      <dgm:spPr/>
      <dgm:t>
        <a:bodyPr/>
        <a:lstStyle/>
        <a:p>
          <a:endParaRPr lang="de-DE"/>
        </a:p>
      </dgm:t>
    </dgm:pt>
  </dgm:ptLst>
  <dgm:cxnLst>
    <dgm:cxn modelId="{5BEC9CB6-6778-4D27-994E-DD32EA93A673}" type="presOf" srcId="{96CA45B3-696D-6144-BC87-C2F871E9A6EA}" destId="{8FE3CAC8-8F07-CC4A-BE85-144752448A66}" srcOrd="0" destOrd="0" presId="urn:microsoft.com/office/officeart/2005/8/layout/radial3"/>
    <dgm:cxn modelId="{4E256FE2-5074-0642-8347-F6E136F51923}" srcId="{96CA45B3-696D-6144-BC87-C2F871E9A6EA}" destId="{3A714099-53F8-DD4C-8D5E-20A43D7A9506}" srcOrd="1" destOrd="0" parTransId="{70A6B243-2F5C-1A4E-9CF4-89845C97369C}" sibTransId="{32ED7589-F659-1B48-AF2C-7F653E27B598}"/>
    <dgm:cxn modelId="{51D2FA0F-449A-44FF-96CA-A90187C9C15D}" type="presOf" srcId="{CA183D08-3CAB-0F44-894A-6D6616B9FB5B}" destId="{BC697C32-890D-DD42-BE1D-4CDDB9EF2E8B}" srcOrd="0" destOrd="0" presId="urn:microsoft.com/office/officeart/2005/8/layout/radial3"/>
    <dgm:cxn modelId="{1E81817C-513A-4BB8-9977-ACD78FB78DA4}" type="presOf" srcId="{3A714099-53F8-DD4C-8D5E-20A43D7A9506}" destId="{08F906FC-11C6-4C43-928A-9744A610E35C}" srcOrd="0" destOrd="0" presId="urn:microsoft.com/office/officeart/2005/8/layout/radial3"/>
    <dgm:cxn modelId="{CC320B87-57C3-4746-A27B-CEBCB31F7155}" type="presOf" srcId="{6F130E38-C532-E14A-AB18-8B04C7134C7D}" destId="{41275544-4452-9449-A9FE-8F39FC344D8A}" srcOrd="0" destOrd="0" presId="urn:microsoft.com/office/officeart/2005/8/layout/radial3"/>
    <dgm:cxn modelId="{9FF10F3E-B232-7E48-9371-8606D671C0F9}" srcId="{96CA45B3-696D-6144-BC87-C2F871E9A6EA}" destId="{6F130E38-C532-E14A-AB18-8B04C7134C7D}" srcOrd="2" destOrd="0" parTransId="{3366A341-F487-FC4F-AE49-8D2E753C3E48}" sibTransId="{EA01AD7A-BE2B-D14F-812B-56315E0E9AB5}"/>
    <dgm:cxn modelId="{F4BF9863-62E8-4F43-8CCA-8AF2722780DD}" type="presOf" srcId="{A832A640-1976-E54D-8AC6-02B87917DE7A}" destId="{82476203-E871-944A-8BF8-4AE27B617812}" srcOrd="0" destOrd="0" presId="urn:microsoft.com/office/officeart/2005/8/layout/radial3"/>
    <dgm:cxn modelId="{515502AB-0B5C-DD44-B04D-DE0E3A7B1333}" srcId="{CA183D08-3CAB-0F44-894A-6D6616B9FB5B}" destId="{96CA45B3-696D-6144-BC87-C2F871E9A6EA}" srcOrd="0" destOrd="0" parTransId="{4D727B98-0219-6B49-AAE7-7CD6A95E9804}" sibTransId="{187EA2FF-8066-454F-97B5-4DD90CA51821}"/>
    <dgm:cxn modelId="{6E3446CA-64F4-4A06-AA2B-8AB424999C7E}" type="presOf" srcId="{A867C1AA-C6B5-7146-BB30-C38A7B39DA05}" destId="{B7F640E2-E640-5E42-8DD5-45CCD9885926}" srcOrd="0" destOrd="0" presId="urn:microsoft.com/office/officeart/2005/8/layout/radial3"/>
    <dgm:cxn modelId="{4FD180DC-7F2C-EA4D-AAC7-DBE1BE59E356}" srcId="{96CA45B3-696D-6144-BC87-C2F871E9A6EA}" destId="{1D0702DA-0123-A949-8452-1E56AF2E19E9}" srcOrd="4" destOrd="0" parTransId="{D856E125-6324-B840-B45B-F912B18F2DFB}" sibTransId="{D334F0EC-9501-0D4C-84D3-E4F64BFC2C18}"/>
    <dgm:cxn modelId="{33CCB627-0F5A-3240-863D-C13676378743}" srcId="{96CA45B3-696D-6144-BC87-C2F871E9A6EA}" destId="{A832A640-1976-E54D-8AC6-02B87917DE7A}" srcOrd="3" destOrd="0" parTransId="{65535090-A759-984A-86E3-BBE757144145}" sibTransId="{A884A3BF-664F-6B45-B559-3F07BD98939C}"/>
    <dgm:cxn modelId="{B170CE82-1984-45EC-8C43-1CFB29CC7754}" type="presOf" srcId="{1D0702DA-0123-A949-8452-1E56AF2E19E9}" destId="{1378578A-A8BC-504E-8987-D91DD38025D5}" srcOrd="0" destOrd="0" presId="urn:microsoft.com/office/officeart/2005/8/layout/radial3"/>
    <dgm:cxn modelId="{0C2A3952-FBBE-2741-B7FF-E6F7F96DF944}" srcId="{96CA45B3-696D-6144-BC87-C2F871E9A6EA}" destId="{5C4DBE82-CB4D-1745-80E7-94A599610759}" srcOrd="0" destOrd="0" parTransId="{9263FA45-230A-9744-A7C4-644023E2DF7E}" sibTransId="{B5A8E048-482E-8648-8C5B-FD6B6AA1242D}"/>
    <dgm:cxn modelId="{AF9306DC-958A-49B2-8124-72FD783FC496}" type="presOf" srcId="{5C4DBE82-CB4D-1745-80E7-94A599610759}" destId="{7615552C-C707-7F44-9B01-3AA03C719952}" srcOrd="0" destOrd="0" presId="urn:microsoft.com/office/officeart/2005/8/layout/radial3"/>
    <dgm:cxn modelId="{4BD38CFA-8CA0-284E-B2EE-6543F5F07E63}" srcId="{96CA45B3-696D-6144-BC87-C2F871E9A6EA}" destId="{A867C1AA-C6B5-7146-BB30-C38A7B39DA05}" srcOrd="5" destOrd="0" parTransId="{CE79E638-6105-AA48-95D4-5A7997F730DB}" sibTransId="{026DCA3A-414C-3B4B-BE1C-27A3DABE2A57}"/>
    <dgm:cxn modelId="{E1510DFE-758E-4050-8685-AC0F086CC70B}" type="presParOf" srcId="{BC697C32-890D-DD42-BE1D-4CDDB9EF2E8B}" destId="{7819FA6F-088E-1F42-8D0B-1D084B89C250}" srcOrd="0" destOrd="0" presId="urn:microsoft.com/office/officeart/2005/8/layout/radial3"/>
    <dgm:cxn modelId="{91EFED8B-B778-49CC-89AE-415A1E643BBE}" type="presParOf" srcId="{7819FA6F-088E-1F42-8D0B-1D084B89C250}" destId="{8FE3CAC8-8F07-CC4A-BE85-144752448A66}" srcOrd="0" destOrd="0" presId="urn:microsoft.com/office/officeart/2005/8/layout/radial3"/>
    <dgm:cxn modelId="{C54AC671-4C39-470E-82BF-A8A8179C586C}" type="presParOf" srcId="{7819FA6F-088E-1F42-8D0B-1D084B89C250}" destId="{7615552C-C707-7F44-9B01-3AA03C719952}" srcOrd="1" destOrd="0" presId="urn:microsoft.com/office/officeart/2005/8/layout/radial3"/>
    <dgm:cxn modelId="{50773D8E-5B45-4B34-ADA8-4955A3D260F9}" type="presParOf" srcId="{7819FA6F-088E-1F42-8D0B-1D084B89C250}" destId="{08F906FC-11C6-4C43-928A-9744A610E35C}" srcOrd="2" destOrd="0" presId="urn:microsoft.com/office/officeart/2005/8/layout/radial3"/>
    <dgm:cxn modelId="{1914BDD8-DC1C-4DD6-8890-7C5DBB57D592}" type="presParOf" srcId="{7819FA6F-088E-1F42-8D0B-1D084B89C250}" destId="{41275544-4452-9449-A9FE-8F39FC344D8A}" srcOrd="3" destOrd="0" presId="urn:microsoft.com/office/officeart/2005/8/layout/radial3"/>
    <dgm:cxn modelId="{A6D3EA4A-AD16-4688-AE20-09BBCC683F5A}" type="presParOf" srcId="{7819FA6F-088E-1F42-8D0B-1D084B89C250}" destId="{82476203-E871-944A-8BF8-4AE27B617812}" srcOrd="4" destOrd="0" presId="urn:microsoft.com/office/officeart/2005/8/layout/radial3"/>
    <dgm:cxn modelId="{806F100B-0ABD-4568-991F-BB9AF76CC02E}" type="presParOf" srcId="{7819FA6F-088E-1F42-8D0B-1D084B89C250}" destId="{1378578A-A8BC-504E-8987-D91DD38025D5}" srcOrd="5" destOrd="0" presId="urn:microsoft.com/office/officeart/2005/8/layout/radial3"/>
    <dgm:cxn modelId="{5F6E9DD3-2781-4108-9A2F-0F036BF90366}" type="presParOf" srcId="{7819FA6F-088E-1F42-8D0B-1D084B89C250}" destId="{B7F640E2-E640-5E42-8DD5-45CCD988592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3CAC8-8F07-CC4A-BE85-144752448A66}">
      <dsp:nvSpPr>
        <dsp:cNvPr id="0" name=""/>
        <dsp:cNvSpPr/>
      </dsp:nvSpPr>
      <dsp:spPr>
        <a:xfrm>
          <a:off x="1058809" y="1189519"/>
          <a:ext cx="3388143" cy="328803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t>10 Kommunalveranstaltungen</a:t>
          </a:r>
        </a:p>
        <a:p>
          <a:pPr lvl="0" algn="ctr" defTabSz="622300">
            <a:lnSpc>
              <a:spcPct val="90000"/>
            </a:lnSpc>
            <a:spcBef>
              <a:spcPct val="0"/>
            </a:spcBef>
            <a:spcAft>
              <a:spcPct val="35000"/>
            </a:spcAft>
          </a:pPr>
          <a:r>
            <a:rPr lang="de-DE" sz="1400" kern="1200" dirty="0" smtClean="0"/>
            <a:t>5 Fachdialoge</a:t>
          </a:r>
        </a:p>
        <a:p>
          <a:pPr lvl="0" algn="ctr" defTabSz="622300">
            <a:lnSpc>
              <a:spcPct val="90000"/>
            </a:lnSpc>
            <a:spcBef>
              <a:spcPct val="0"/>
            </a:spcBef>
            <a:spcAft>
              <a:spcPct val="35000"/>
            </a:spcAft>
          </a:pPr>
          <a:r>
            <a:rPr lang="de-DE" sz="1400" kern="1200" dirty="0" smtClean="0"/>
            <a:t>ca. 350 aufgenommene </a:t>
          </a:r>
          <a:r>
            <a:rPr lang="de-DE" sz="1400" kern="1200" dirty="0" err="1" smtClean="0"/>
            <a:t>Betroffenheiten</a:t>
          </a:r>
          <a:endParaRPr lang="de-DE" sz="1400" kern="1200" dirty="0" smtClean="0"/>
        </a:p>
        <a:p>
          <a:pPr lvl="0" algn="ctr" defTabSz="622300">
            <a:lnSpc>
              <a:spcPct val="90000"/>
            </a:lnSpc>
            <a:spcBef>
              <a:spcPct val="0"/>
            </a:spcBef>
            <a:spcAft>
              <a:spcPct val="35000"/>
            </a:spcAft>
          </a:pPr>
          <a:r>
            <a:rPr lang="de-DE" sz="1400" kern="1200" dirty="0" smtClean="0"/>
            <a:t>ca. 1.800 Bürger und Fachleute</a:t>
          </a:r>
        </a:p>
      </dsp:txBody>
      <dsp:txXfrm>
        <a:off x="1554991" y="1671040"/>
        <a:ext cx="2395779" cy="2324988"/>
      </dsp:txXfrm>
    </dsp:sp>
    <dsp:sp modelId="{7615552C-C707-7F44-9B01-3AA03C719952}">
      <dsp:nvSpPr>
        <dsp:cNvPr id="0" name=""/>
        <dsp:cNvSpPr/>
      </dsp:nvSpPr>
      <dsp:spPr>
        <a:xfrm>
          <a:off x="90414" y="750670"/>
          <a:ext cx="1761018" cy="161722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Naturschutz</a:t>
          </a:r>
          <a:endParaRPr lang="de-DE" sz="1000" kern="1200" dirty="0"/>
        </a:p>
      </dsp:txBody>
      <dsp:txXfrm>
        <a:off x="348309" y="987507"/>
        <a:ext cx="1245228" cy="1143550"/>
      </dsp:txXfrm>
    </dsp:sp>
    <dsp:sp modelId="{08F906FC-11C6-4C43-928A-9744A610E35C}">
      <dsp:nvSpPr>
        <dsp:cNvPr id="0" name=""/>
        <dsp:cNvSpPr/>
      </dsp:nvSpPr>
      <dsp:spPr>
        <a:xfrm>
          <a:off x="3105662" y="83973"/>
          <a:ext cx="2301053" cy="2307609"/>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Wirtschaftliche Auswirkungen/ Entschädigung</a:t>
          </a:r>
          <a:endParaRPr lang="de-DE" sz="1000" kern="1200" dirty="0"/>
        </a:p>
      </dsp:txBody>
      <dsp:txXfrm>
        <a:off x="3442643" y="421915"/>
        <a:ext cx="1627091" cy="1631725"/>
      </dsp:txXfrm>
    </dsp:sp>
    <dsp:sp modelId="{41275544-4452-9449-A9FE-8F39FC344D8A}">
      <dsp:nvSpPr>
        <dsp:cNvPr id="0" name=""/>
        <dsp:cNvSpPr/>
      </dsp:nvSpPr>
      <dsp:spPr>
        <a:xfrm>
          <a:off x="1280116" y="3929562"/>
          <a:ext cx="1493337" cy="149333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Denkmalschutz</a:t>
          </a:r>
          <a:endParaRPr lang="de-DE" sz="1000" kern="1200" dirty="0"/>
        </a:p>
      </dsp:txBody>
      <dsp:txXfrm>
        <a:off x="1498810" y="4148256"/>
        <a:ext cx="1055949" cy="1055949"/>
      </dsp:txXfrm>
    </dsp:sp>
    <dsp:sp modelId="{82476203-E871-944A-8BF8-4AE27B617812}">
      <dsp:nvSpPr>
        <dsp:cNvPr id="0" name=""/>
        <dsp:cNvSpPr/>
      </dsp:nvSpPr>
      <dsp:spPr>
        <a:xfrm>
          <a:off x="3342582" y="3624981"/>
          <a:ext cx="1924807" cy="1788167"/>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Technik/Trassenverlauf</a:t>
          </a:r>
        </a:p>
        <a:p>
          <a:pPr lvl="0" algn="ctr" defTabSz="444500">
            <a:lnSpc>
              <a:spcPct val="90000"/>
            </a:lnSpc>
            <a:spcBef>
              <a:spcPct val="0"/>
            </a:spcBef>
            <a:spcAft>
              <a:spcPct val="35000"/>
            </a:spcAft>
          </a:pPr>
          <a:r>
            <a:rPr lang="de-DE" sz="1000" kern="1200" dirty="0" smtClean="0"/>
            <a:t>HGÜ-Erdkabel</a:t>
          </a:r>
          <a:endParaRPr lang="de-DE" sz="1000" kern="1200" dirty="0"/>
        </a:p>
      </dsp:txBody>
      <dsp:txXfrm>
        <a:off x="3624463" y="3886852"/>
        <a:ext cx="1361045" cy="1264425"/>
      </dsp:txXfrm>
    </dsp:sp>
    <dsp:sp modelId="{1378578A-A8BC-504E-8987-D91DD38025D5}">
      <dsp:nvSpPr>
        <dsp:cNvPr id="0" name=""/>
        <dsp:cNvSpPr/>
      </dsp:nvSpPr>
      <dsp:spPr>
        <a:xfrm>
          <a:off x="-22290" y="2595618"/>
          <a:ext cx="1819243" cy="164561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Siedlungsproblematik/</a:t>
          </a:r>
        </a:p>
        <a:p>
          <a:pPr lvl="0" algn="ctr" defTabSz="444500">
            <a:lnSpc>
              <a:spcPct val="90000"/>
            </a:lnSpc>
            <a:spcBef>
              <a:spcPct val="0"/>
            </a:spcBef>
            <a:spcAft>
              <a:spcPct val="35000"/>
            </a:spcAft>
          </a:pPr>
          <a:r>
            <a:rPr lang="de-DE" sz="1000" kern="1200" dirty="0" smtClean="0"/>
            <a:t>EMF</a:t>
          </a:r>
          <a:endParaRPr lang="de-DE" sz="1000" kern="1200" dirty="0"/>
        </a:p>
      </dsp:txBody>
      <dsp:txXfrm>
        <a:off x="244132" y="2836612"/>
        <a:ext cx="1286399" cy="1163625"/>
      </dsp:txXfrm>
    </dsp:sp>
    <dsp:sp modelId="{B7F640E2-E640-5E42-8DD5-45CCD9885926}">
      <dsp:nvSpPr>
        <dsp:cNvPr id="0" name=""/>
        <dsp:cNvSpPr/>
      </dsp:nvSpPr>
      <dsp:spPr>
        <a:xfrm>
          <a:off x="1917567" y="259277"/>
          <a:ext cx="1206228" cy="113846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e-DE" sz="1000" kern="1200" dirty="0" smtClean="0"/>
            <a:t>Bürgerleitung</a:t>
          </a:r>
          <a:endParaRPr lang="de-DE" sz="1000" kern="1200" dirty="0"/>
        </a:p>
      </dsp:txBody>
      <dsp:txXfrm>
        <a:off x="2094215" y="426001"/>
        <a:ext cx="852932" cy="80501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1440" tIns="45720" rIns="91440" bIns="45720" rtlCol="0"/>
          <a:lstStyle>
            <a:lvl1pPr algn="l" defTabSz="911931"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50443" y="0"/>
            <a:ext cx="2945659" cy="493633"/>
          </a:xfrm>
          <a:prstGeom prst="rect">
            <a:avLst/>
          </a:prstGeom>
        </p:spPr>
        <p:txBody>
          <a:bodyPr vert="horz" lIns="91440" tIns="45720" rIns="91440" bIns="45720" rtlCol="0"/>
          <a:lstStyle>
            <a:lvl1pPr algn="r" defTabSz="911931" fontAlgn="auto">
              <a:spcBef>
                <a:spcPts val="0"/>
              </a:spcBef>
              <a:spcAft>
                <a:spcPts val="0"/>
              </a:spcAft>
              <a:defRPr sz="1200" smtClean="0">
                <a:latin typeface="+mn-lt"/>
              </a:defRPr>
            </a:lvl1pPr>
          </a:lstStyle>
          <a:p>
            <a:pPr>
              <a:defRPr/>
            </a:pPr>
            <a:fld id="{9428009C-90B3-4C22-8517-C765E1B6F29C}" type="datetimeFigureOut">
              <a:rPr lang="nl-NL"/>
              <a:pPr>
                <a:defRPr/>
              </a:pPr>
              <a:t>23-1-2015</a:t>
            </a:fld>
            <a:endParaRPr lang="nl-NL"/>
          </a:p>
        </p:txBody>
      </p:sp>
      <p:sp>
        <p:nvSpPr>
          <p:cNvPr id="4" name="Tijdelijke aanduiding voor dia-afbeelding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defTabSz="911931"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defTabSz="911931" fontAlgn="auto">
              <a:spcBef>
                <a:spcPts val="0"/>
              </a:spcBef>
              <a:spcAft>
                <a:spcPts val="0"/>
              </a:spcAft>
              <a:defRPr sz="1200" smtClean="0">
                <a:latin typeface="+mn-lt"/>
              </a:defRPr>
            </a:lvl1pPr>
          </a:lstStyle>
          <a:p>
            <a:pPr>
              <a:defRPr/>
            </a:pPr>
            <a:fld id="{2892F0BE-23C3-4716-82D1-45E51FF9D9F8}" type="slidenum">
              <a:rPr lang="nl-NL"/>
              <a:pPr>
                <a:defRPr/>
              </a:pPr>
              <a:t>‹Nr.›</a:t>
            </a:fld>
            <a:endParaRPr lang="nl-NL"/>
          </a:p>
        </p:txBody>
      </p:sp>
    </p:spTree>
    <p:extLst>
      <p:ext uri="{BB962C8B-B14F-4D97-AF65-F5344CB8AC3E}">
        <p14:creationId xmlns:p14="http://schemas.microsoft.com/office/powerpoint/2010/main" val="11919837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5692" algn="l" rtl="0" fontAlgn="base">
      <a:spcBef>
        <a:spcPct val="30000"/>
      </a:spcBef>
      <a:spcAft>
        <a:spcPct val="0"/>
      </a:spcAft>
      <a:defRPr sz="1200" kern="1200">
        <a:solidFill>
          <a:schemeClr val="tx1"/>
        </a:solidFill>
        <a:latin typeface="+mn-lt"/>
        <a:ea typeface="+mn-ea"/>
        <a:cs typeface="+mn-cs"/>
      </a:defRPr>
    </a:lvl2pPr>
    <a:lvl3pPr marL="911371" algn="l" rtl="0" fontAlgn="base">
      <a:spcBef>
        <a:spcPct val="30000"/>
      </a:spcBef>
      <a:spcAft>
        <a:spcPct val="0"/>
      </a:spcAft>
      <a:defRPr sz="1200" kern="1200">
        <a:solidFill>
          <a:schemeClr val="tx1"/>
        </a:solidFill>
        <a:latin typeface="+mn-lt"/>
        <a:ea typeface="+mn-ea"/>
        <a:cs typeface="+mn-cs"/>
      </a:defRPr>
    </a:lvl3pPr>
    <a:lvl4pPr marL="1367058" algn="l" rtl="0" fontAlgn="base">
      <a:spcBef>
        <a:spcPct val="30000"/>
      </a:spcBef>
      <a:spcAft>
        <a:spcPct val="0"/>
      </a:spcAft>
      <a:defRPr sz="1200" kern="1200">
        <a:solidFill>
          <a:schemeClr val="tx1"/>
        </a:solidFill>
        <a:latin typeface="+mn-lt"/>
        <a:ea typeface="+mn-ea"/>
        <a:cs typeface="+mn-cs"/>
      </a:defRPr>
    </a:lvl4pPr>
    <a:lvl5pPr marL="1822741" algn="l" rtl="0" fontAlgn="base">
      <a:spcBef>
        <a:spcPct val="30000"/>
      </a:spcBef>
      <a:spcAft>
        <a:spcPct val="0"/>
      </a:spcAft>
      <a:defRPr sz="1200" kern="1200">
        <a:solidFill>
          <a:schemeClr val="tx1"/>
        </a:solidFill>
        <a:latin typeface="+mn-lt"/>
        <a:ea typeface="+mn-ea"/>
        <a:cs typeface="+mn-cs"/>
      </a:defRPr>
    </a:lvl5pPr>
    <a:lvl6pPr marL="2278425" algn="l" defTabSz="911371" rtl="0" eaLnBrk="1" latinLnBrk="0" hangingPunct="1">
      <a:defRPr sz="1200" kern="1200">
        <a:solidFill>
          <a:schemeClr val="tx1"/>
        </a:solidFill>
        <a:latin typeface="+mn-lt"/>
        <a:ea typeface="+mn-ea"/>
        <a:cs typeface="+mn-cs"/>
      </a:defRPr>
    </a:lvl6pPr>
    <a:lvl7pPr marL="2734109" algn="l" defTabSz="911371" rtl="0" eaLnBrk="1" latinLnBrk="0" hangingPunct="1">
      <a:defRPr sz="1200" kern="1200">
        <a:solidFill>
          <a:schemeClr val="tx1"/>
        </a:solidFill>
        <a:latin typeface="+mn-lt"/>
        <a:ea typeface="+mn-ea"/>
        <a:cs typeface="+mn-cs"/>
      </a:defRPr>
    </a:lvl7pPr>
    <a:lvl8pPr marL="3189795" algn="l" defTabSz="911371" rtl="0" eaLnBrk="1" latinLnBrk="0" hangingPunct="1">
      <a:defRPr sz="1200" kern="1200">
        <a:solidFill>
          <a:schemeClr val="tx1"/>
        </a:solidFill>
        <a:latin typeface="+mn-lt"/>
        <a:ea typeface="+mn-ea"/>
        <a:cs typeface="+mn-cs"/>
      </a:defRPr>
    </a:lvl8pPr>
    <a:lvl9pPr marL="3645479" algn="l" defTabSz="9113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892F0BE-23C3-4716-82D1-45E51FF9D9F8}" type="slidenum">
              <a:rPr lang="nl-NL" smtClean="0"/>
              <a:pPr>
                <a:defRPr/>
              </a:pPr>
              <a:t>3</a:t>
            </a:fld>
            <a:endParaRPr lang="nl-NL"/>
          </a:p>
        </p:txBody>
      </p:sp>
    </p:spTree>
    <p:extLst>
      <p:ext uri="{BB962C8B-B14F-4D97-AF65-F5344CB8AC3E}">
        <p14:creationId xmlns:p14="http://schemas.microsoft.com/office/powerpoint/2010/main" val="428957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eaLnBrk="1" hangingPunct="1"/>
            <a:fld id="{08B91AD4-EC19-40BA-91A6-37855876A978}" type="slidenum">
              <a:rPr lang="nl-NL" smtClean="0">
                <a:solidFill>
                  <a:prstClr val="black"/>
                </a:solidFill>
                <a:latin typeface="Calibri" pitchFamily="34" charset="0"/>
              </a:rPr>
              <a:pPr eaLnBrk="1" hangingPunct="1"/>
              <a:t>4</a:t>
            </a:fld>
            <a:endParaRPr lang="nl-NL" smtClean="0">
              <a:solidFill>
                <a:prstClr val="black"/>
              </a:solidFill>
              <a:latin typeface="Calibri" pitchFamily="34" charset="0"/>
            </a:endParaRPr>
          </a:p>
        </p:txBody>
      </p:sp>
      <p:sp>
        <p:nvSpPr>
          <p:cNvPr id="123908"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892F0BE-23C3-4716-82D1-45E51FF9D9F8}" type="slidenum">
              <a:rPr lang="nl-NL" smtClean="0"/>
              <a:pPr>
                <a:defRPr/>
              </a:pPr>
              <a:t>14</a:t>
            </a:fld>
            <a:endParaRPr lang="nl-NL"/>
          </a:p>
        </p:txBody>
      </p:sp>
    </p:spTree>
    <p:extLst>
      <p:ext uri="{BB962C8B-B14F-4D97-AF65-F5344CB8AC3E}">
        <p14:creationId xmlns:p14="http://schemas.microsoft.com/office/powerpoint/2010/main" val="32560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bildplatzhalter 1"/>
          <p:cNvSpPr>
            <a:spLocks noGrp="1" noRot="1" noChangeAspect="1" noTextEdit="1"/>
          </p:cNvSpPr>
          <p:nvPr>
            <p:ph type="sldImg"/>
          </p:nvPr>
        </p:nvSpPr>
        <p:spPr>
          <a:ln/>
        </p:spPr>
      </p:sp>
      <p:sp>
        <p:nvSpPr>
          <p:cNvPr id="1546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Berlin: 26.500</a:t>
            </a:r>
          </a:p>
          <a:p>
            <a:r>
              <a:rPr lang="de-DE" altLang="de-DE" dirty="0" smtClean="0"/>
              <a:t>SH: 21.300</a:t>
            </a:r>
          </a:p>
          <a:p>
            <a:r>
              <a:rPr lang="de-DE" altLang="de-DE" dirty="0" smtClean="0"/>
              <a:t>Deutschland: 602.505</a:t>
            </a:r>
          </a:p>
          <a:p>
            <a:r>
              <a:rPr lang="de-DE" altLang="de-DE" dirty="0" smtClean="0"/>
              <a:t>EU: 3.777.750</a:t>
            </a:r>
          </a:p>
          <a:p>
            <a:endParaRPr lang="de-DE" altLang="de-DE" dirty="0" smtClean="0"/>
          </a:p>
          <a:p>
            <a:r>
              <a:rPr lang="de-DE" altLang="de-DE" dirty="0" smtClean="0"/>
              <a:t>Beteiligungsquote: 0,75 % (durchschnittlich)</a:t>
            </a:r>
          </a:p>
          <a:p>
            <a:r>
              <a:rPr lang="de-DE" altLang="de-DE" dirty="0" smtClean="0"/>
              <a:t>In Abschnitt 4 höher als in Abschnitt 3</a:t>
            </a:r>
          </a:p>
        </p:txBody>
      </p:sp>
      <p:sp>
        <p:nvSpPr>
          <p:cNvPr id="154628"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B386F9B-6B49-4CE4-83C8-D5AF42160A49}" type="slidenum">
              <a:rPr lang="nl-NL" altLang="de-DE">
                <a:solidFill>
                  <a:srgbClr val="000000"/>
                </a:solidFill>
              </a:rPr>
              <a:pPr/>
              <a:t>15</a:t>
            </a:fld>
            <a:endParaRPr lang="nl-NL" altLang="de-DE">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892F0BE-23C3-4716-82D1-45E51FF9D9F8}" type="slidenum">
              <a:rPr lang="nl-NL" smtClean="0"/>
              <a:pPr>
                <a:defRPr/>
              </a:pPr>
              <a:t>16</a:t>
            </a:fld>
            <a:endParaRPr lang="nl-NL"/>
          </a:p>
        </p:txBody>
      </p:sp>
    </p:spTree>
    <p:extLst>
      <p:ext uri="{BB962C8B-B14F-4D97-AF65-F5344CB8AC3E}">
        <p14:creationId xmlns:p14="http://schemas.microsoft.com/office/powerpoint/2010/main" val="190603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2892F0BE-23C3-4716-82D1-45E51FF9D9F8}" type="slidenum">
              <a:rPr lang="nl-NL" smtClean="0"/>
              <a:pPr>
                <a:defRPr/>
              </a:pPr>
              <a:t>17</a:t>
            </a:fld>
            <a:endParaRPr lang="nl-NL"/>
          </a:p>
        </p:txBody>
      </p:sp>
    </p:spTree>
    <p:extLst>
      <p:ext uri="{BB962C8B-B14F-4D97-AF65-F5344CB8AC3E}">
        <p14:creationId xmlns:p14="http://schemas.microsoft.com/office/powerpoint/2010/main" val="983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2892F0BE-23C3-4716-82D1-45E51FF9D9F8}" type="slidenum">
              <a:rPr lang="nl-NL" smtClean="0"/>
              <a:pPr>
                <a:defRPr/>
              </a:pPr>
              <a:t>31</a:t>
            </a:fld>
            <a:endParaRPr lang="nl-NL"/>
          </a:p>
        </p:txBody>
      </p:sp>
    </p:spTree>
    <p:extLst>
      <p:ext uri="{BB962C8B-B14F-4D97-AF65-F5344CB8AC3E}">
        <p14:creationId xmlns:p14="http://schemas.microsoft.com/office/powerpoint/2010/main" val="2168024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7.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8.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3.pn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9.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image" Target="../media/image3.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5.pn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0.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3.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pn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2.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png"/></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2.xml"/><Relationship Id="rId4" Type="http://schemas.openxmlformats.org/officeDocument/2006/relationships/image" Target="../media/image5.pn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3.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3.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3.xml"/><Relationship Id="rId4" Type="http://schemas.openxmlformats.org/officeDocument/2006/relationships/image" Target="../media/image5.pn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4.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4.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3.png"/></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4.xml"/><Relationship Id="rId4" Type="http://schemas.openxmlformats.org/officeDocument/2006/relationships/image" Target="../media/image5.pn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5.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5.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3.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6.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6.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6.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0.xml"/><Relationship Id="rId1" Type="http://schemas.openxmlformats.org/officeDocument/2006/relationships/tags" Target="../tags/tag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7.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7.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3.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7.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7.xml"/><Relationship Id="rId4" Type="http://schemas.openxmlformats.org/officeDocument/2006/relationships/image" Target="../media/image5.pn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t>22. Januar 2015</a:t>
            </a:r>
            <a:endParaRPr dirty="0"/>
          </a:p>
        </p:txBody>
      </p:sp>
    </p:spTree>
    <p:extLst>
      <p:ext uri="{BB962C8B-B14F-4D97-AF65-F5344CB8AC3E}">
        <p14:creationId xmlns:p14="http://schemas.microsoft.com/office/powerpoint/2010/main" val="4200043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t>22. Januar 2015</a:t>
            </a:r>
            <a:endParaRPr dirty="0"/>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pPr>
                <a:defRPr/>
              </a:pPr>
              <a:t>‹Nr.›</a:t>
            </a:fld>
            <a:endParaRPr dirty="0"/>
          </a:p>
        </p:txBody>
      </p:sp>
      <p:sp>
        <p:nvSpPr>
          <p:cNvPr id="9" name="Tijdelijke aanduiding voor voettekst 17"/>
          <p:cNvSpPr>
            <a:spLocks noGrp="1"/>
          </p:cNvSpPr>
          <p:nvPr>
            <p:ph type="ftr" sz="quarter" idx="16"/>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7641103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15" descr="test 2.jpg"/>
          <p:cNvPicPr>
            <a:picLocks noChangeAspect="1"/>
          </p:cNvPicPr>
          <p:nvPr userDrawn="1"/>
        </p:nvPicPr>
        <p:blipFill>
          <a:blip r:embed="rId2"/>
          <a:srcRect/>
          <a:stretch>
            <a:fillRect/>
          </a:stretch>
        </p:blipFill>
        <p:spPr bwMode="auto">
          <a:xfrm>
            <a:off x="0" y="2573341"/>
            <a:ext cx="9126538" cy="4270375"/>
          </a:xfrm>
          <a:prstGeom prst="rect">
            <a:avLst/>
          </a:prstGeom>
          <a:noFill/>
          <a:ln w="9525">
            <a:noFill/>
            <a:miter lim="800000"/>
            <a:headEnd/>
            <a:tailEnd/>
          </a:ln>
        </p:spPr>
      </p:pic>
      <p:pic>
        <p:nvPicPr>
          <p:cNvPr id="6" name="Afbeelding 16" descr="Schicht.png"/>
          <p:cNvPicPr>
            <a:picLocks noChangeAspect="1"/>
          </p:cNvPicPr>
          <p:nvPr/>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7"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8" name="Afbeelding 18" descr="Schicht.png"/>
          <p:cNvPicPr>
            <a:picLocks noChangeAspect="1"/>
          </p:cNvPicPr>
          <p:nvPr userDrawn="1"/>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9" name="Afbeelding 19"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27216"/>
            <a:ext cx="7704800" cy="532126"/>
          </a:xfrm>
          <a:prstGeom prst="rect">
            <a:avLst/>
          </a:prstGeom>
        </p:spPr>
        <p:txBody>
          <a:bodyPr anchor="b">
            <a:noAutofit/>
          </a:bodyPr>
          <a:lstStyle>
            <a:lvl1pPr algn="l">
              <a:lnSpc>
                <a:spcPts val="3690"/>
              </a:lnSpc>
              <a:defRPr sz="3500" b="0">
                <a:latin typeface="Arial" pitchFamily="34" charset="0"/>
                <a:cs typeface="Arial" pitchFamily="34" charset="0"/>
              </a:defRPr>
            </a:lvl1pPr>
          </a:lstStyle>
          <a:p>
            <a:r>
              <a:rPr lang="nl-NL" noProof="0" smtClean="0"/>
              <a:t>Klik om de stijl te bewerken</a:t>
            </a:r>
            <a:endParaRPr lang="nl-NL" noProof="0" dirty="0"/>
          </a:p>
        </p:txBody>
      </p:sp>
      <p:sp>
        <p:nvSpPr>
          <p:cNvPr id="13" name="Ondertitel 2"/>
          <p:cNvSpPr>
            <a:spLocks noGrp="1"/>
          </p:cNvSpPr>
          <p:nvPr>
            <p:ph type="subTitle" idx="1"/>
          </p:nvPr>
        </p:nvSpPr>
        <p:spPr>
          <a:xfrm>
            <a:off x="684000" y="1154228"/>
            <a:ext cx="7704000" cy="405045"/>
          </a:xfrm>
        </p:spPr>
        <p:txBody>
          <a:bodyPr/>
          <a:lstStyle>
            <a:lvl1pPr marL="0" marR="0" indent="0" algn="l" defTabSz="909121" rtl="0" eaLnBrk="1" fontAlgn="auto" latinLnBrk="0" hangingPunct="1">
              <a:lnSpc>
                <a:spcPct val="100000"/>
              </a:lnSpc>
              <a:spcBef>
                <a:spcPts val="550"/>
              </a:spcBef>
              <a:spcAft>
                <a:spcPts val="0"/>
              </a:spcAft>
              <a:buClrTx/>
              <a:buSzTx/>
              <a:buFontTx/>
              <a:buNone/>
              <a:tabLst/>
              <a:defRPr sz="2200" b="1" baseline="0">
                <a:solidFill>
                  <a:srgbClr val="5FA534"/>
                </a:solidFill>
              </a:defRPr>
            </a:lvl1pPr>
            <a:lvl2pPr marL="455795" indent="0" algn="ctr">
              <a:buNone/>
              <a:defRPr>
                <a:solidFill>
                  <a:schemeClr val="tx1">
                    <a:tint val="75000"/>
                  </a:schemeClr>
                </a:solidFill>
              </a:defRPr>
            </a:lvl2pPr>
            <a:lvl3pPr marL="911579" indent="0" algn="ctr">
              <a:buNone/>
              <a:defRPr>
                <a:solidFill>
                  <a:schemeClr val="tx1">
                    <a:tint val="75000"/>
                  </a:schemeClr>
                </a:solidFill>
              </a:defRPr>
            </a:lvl3pPr>
            <a:lvl4pPr marL="1367370" indent="0" algn="ctr">
              <a:buNone/>
              <a:defRPr>
                <a:solidFill>
                  <a:schemeClr val="tx1">
                    <a:tint val="75000"/>
                  </a:schemeClr>
                </a:solidFill>
              </a:defRPr>
            </a:lvl4pPr>
            <a:lvl5pPr marL="1823156" indent="0" algn="ctr">
              <a:buNone/>
              <a:defRPr>
                <a:solidFill>
                  <a:schemeClr val="tx1">
                    <a:tint val="75000"/>
                  </a:schemeClr>
                </a:solidFill>
              </a:defRPr>
            </a:lvl5pPr>
            <a:lvl6pPr marL="2278947" indent="0" algn="ctr">
              <a:buNone/>
              <a:defRPr>
                <a:solidFill>
                  <a:schemeClr val="tx1">
                    <a:tint val="75000"/>
                  </a:schemeClr>
                </a:solidFill>
              </a:defRPr>
            </a:lvl6pPr>
            <a:lvl7pPr marL="2734739" indent="0" algn="ctr">
              <a:buNone/>
              <a:defRPr>
                <a:solidFill>
                  <a:schemeClr val="tx1">
                    <a:tint val="75000"/>
                  </a:schemeClr>
                </a:solidFill>
              </a:defRPr>
            </a:lvl7pPr>
            <a:lvl8pPr marL="3190526" indent="0" algn="ctr">
              <a:buNone/>
              <a:defRPr>
                <a:solidFill>
                  <a:schemeClr val="tx1">
                    <a:tint val="75000"/>
                  </a:schemeClr>
                </a:solidFill>
              </a:defRPr>
            </a:lvl8pPr>
            <a:lvl9pPr marL="3646314" indent="0" algn="ctr">
              <a:buNone/>
              <a:defRPr>
                <a:solidFill>
                  <a:schemeClr val="tx1">
                    <a:tint val="75000"/>
                  </a:schemeClr>
                </a:solidFill>
              </a:defRPr>
            </a:lvl9pPr>
          </a:lstStyle>
          <a:p>
            <a:r>
              <a:rPr lang="nl-NL" noProof="0" smtClean="0"/>
              <a:t>Klik om het opmaakprofiel van de modelondertitel te bewerken</a:t>
            </a:r>
            <a:endParaRPr lang="nl-NL" noProof="0"/>
          </a:p>
        </p:txBody>
      </p:sp>
      <p:sp>
        <p:nvSpPr>
          <p:cNvPr id="20"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10"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137061729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5" descr="Schicht.png"/>
          <p:cNvPicPr>
            <a:picLocks noChangeAspect="1"/>
          </p:cNvPicPr>
          <p:nvPr/>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4" name="Afbeelding 16" descr="Logo powerpoint.png"/>
          <p:cNvPicPr>
            <a:picLocks noChangeAspect="1"/>
          </p:cNvPicPr>
          <p:nvPr/>
        </p:nvPicPr>
        <p:blipFill>
          <a:blip r:embed="rId3"/>
          <a:srcRect/>
          <a:stretch>
            <a:fillRect/>
          </a:stretch>
        </p:blipFill>
        <p:spPr bwMode="auto">
          <a:xfrm>
            <a:off x="6645275" y="6134125"/>
            <a:ext cx="2216150" cy="485775"/>
          </a:xfrm>
          <a:prstGeom prst="rect">
            <a:avLst/>
          </a:prstGeom>
          <a:noFill/>
          <a:ln w="9525">
            <a:noFill/>
            <a:miter lim="800000"/>
            <a:headEnd/>
            <a:tailEnd/>
          </a:ln>
        </p:spPr>
      </p:pic>
      <p:pic>
        <p:nvPicPr>
          <p:cNvPr id="5" name="Afbeelding 17" descr="Schicht.png"/>
          <p:cNvPicPr>
            <a:picLocks noChangeAspect="1"/>
          </p:cNvPicPr>
          <p:nvPr userDrawn="1"/>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6" name="Afbeelding 18" descr="Logo powerpoint.png"/>
          <p:cNvPicPr>
            <a:picLocks noChangeAspect="1"/>
          </p:cNvPicPr>
          <p:nvPr userDrawn="1"/>
        </p:nvPicPr>
        <p:blipFill>
          <a:blip r:embed="rId3"/>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1295098"/>
            <a:ext cx="7704800" cy="532126"/>
          </a:xfrm>
          <a:prstGeom prst="rect">
            <a:avLst/>
          </a:prstGeom>
        </p:spPr>
        <p:txBody>
          <a:bodyPr anchor="b">
            <a:noAutofit/>
          </a:bodyPr>
          <a:lstStyle>
            <a:lvl1pPr algn="l">
              <a:lnSpc>
                <a:spcPts val="3690"/>
              </a:lnSpc>
              <a:defRPr sz="3000" b="0">
                <a:solidFill>
                  <a:schemeClr val="bg1"/>
                </a:solidFill>
                <a:latin typeface="Arial" pitchFamily="34" charset="0"/>
                <a:cs typeface="Arial"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3987381614"/>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3"/>
            <a:ext cx="8208962" cy="885600"/>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1pPr>
              <a:lnSpc>
                <a:spcPts val="2750"/>
              </a:lnSpc>
              <a:defRPr baseline="0"/>
            </a:lvl1pPr>
            <a:lvl2pPr marL="305054" indent="-305054">
              <a:lnSpc>
                <a:spcPts val="2750"/>
              </a:lnSpc>
              <a:defRPr/>
            </a:lvl2pPr>
            <a:lvl3pPr>
              <a:lnSpc>
                <a:spcPts val="2750"/>
              </a:lnSpc>
              <a:defRPr/>
            </a:lvl3pPr>
            <a:lvl4pPr>
              <a:buNone/>
              <a:defRPr/>
            </a:lvl4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C1AC6B2C-9550-4D35-B952-575B8CC81B4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80117328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llow up page heading 1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3pPr>
              <a:buSzPct val="15000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2CE68D74-B276-4823-A5CB-5986D7C255C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55091201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9923A5A-A331-4391-B7A3-2C427FE927A2}"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073508165"/>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962" cy="433784"/>
          </a:xfrm>
        </p:spPr>
        <p:txBody>
          <a:bodyPr/>
          <a:lstStyle/>
          <a:p>
            <a:r>
              <a:rPr lang="nl-NL" noProof="0" smtClean="0"/>
              <a:t>Klik om de stijl te bewerken</a:t>
            </a:r>
            <a:endParaRPr lang="nl-NL" noProof="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dirty="0" smtClean="0"/>
              <a:t>Klik op het pictogram als u een afbeelding wilt toevoegen</a:t>
            </a:r>
            <a:endParaRPr lang="nl-NL" noProof="0" dirty="0"/>
          </a:p>
        </p:txBody>
      </p:sp>
      <p:sp>
        <p:nvSpPr>
          <p:cNvPr id="10" name="Tijdelijke aanduiding voor tekst 2"/>
          <p:cNvSpPr>
            <a:spLocks noGrp="1"/>
          </p:cNvSpPr>
          <p:nvPr>
            <p:ph type="body" idx="1"/>
          </p:nvPr>
        </p:nvSpPr>
        <p:spPr>
          <a:xfrm>
            <a:off x="684000" y="918025"/>
            <a:ext cx="8208000" cy="324247"/>
          </a:xfrm>
        </p:spPr>
        <p:txBody>
          <a:bodyPr anchor="b"/>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4ECD58B0-7FAF-49CE-8BE2-0E5E88517B0A}"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53081058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Follow up page large visual without heading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smtClean="0"/>
              <a:t>Klik op het pictogram als u een afbeelding wilt toevoegen</a:t>
            </a:r>
            <a:endParaRPr lang="nl-NL" noProof="0"/>
          </a:p>
        </p:txBody>
      </p:sp>
      <p:sp>
        <p:nvSpPr>
          <p:cNvPr id="3"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5"/>
          </p:nvPr>
        </p:nvSpPr>
        <p:spPr/>
        <p:txBody>
          <a:bodyPr/>
          <a:lstStyle>
            <a:lvl1pPr>
              <a:defRPr/>
            </a:lvl1pPr>
          </a:lstStyle>
          <a:p>
            <a:pPr>
              <a:defRPr/>
            </a:pPr>
            <a:fld id="{DB1B7D67-9574-4AA6-9560-6DE8DD073673}"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6478387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5256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6156000" y="1429200"/>
            <a:ext cx="2977200" cy="4644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6F93D7AB-D922-46BC-8B00-549372F1BC17}"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83308972"/>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4564800" y="1429200"/>
            <a:ext cx="4561200" cy="2700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4672D3C5-8073-476C-BF3F-0F919DEC95A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43362809"/>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332000"/>
            <a:ext cx="4320000" cy="4600800"/>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2A577F20-DBEF-4A68-BE86-689DD73DE4F2}"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550419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t>22. Januar 2015</a:t>
            </a:r>
            <a:endParaRPr dirty="0"/>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pPr>
                <a:defRPr/>
              </a:pPr>
              <a:t>‹Nr.›</a:t>
            </a:fld>
            <a:endParaRPr dirty="0"/>
          </a:p>
        </p:txBody>
      </p:sp>
      <p:sp>
        <p:nvSpPr>
          <p:cNvPr id="9" name="Tijdelijke aanduiding voor voettekst 17"/>
          <p:cNvSpPr>
            <a:spLocks noGrp="1"/>
          </p:cNvSpPr>
          <p:nvPr>
            <p:ph type="ftr" sz="quarter" idx="16"/>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36711217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918825"/>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10"/>
          <p:cNvSpPr>
            <a:spLocks noGrp="1"/>
          </p:cNvSpPr>
          <p:nvPr>
            <p:ph type="body" sz="quarter" idx="14"/>
          </p:nvPr>
        </p:nvSpPr>
        <p:spPr>
          <a:xfrm>
            <a:off x="684000" y="1404025"/>
            <a:ext cx="3672000" cy="460899"/>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14" name="Tijdelijke aanduiding voor tekst 13"/>
          <p:cNvSpPr>
            <a:spLocks noGrp="1"/>
          </p:cNvSpPr>
          <p:nvPr>
            <p:ph type="body" sz="quarter" idx="15"/>
          </p:nvPr>
        </p:nvSpPr>
        <p:spPr>
          <a:xfrm>
            <a:off x="4564800" y="1404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4F3DBDDE-1E00-4B30-93B9-1653D1F8E911}"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28913804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2"/>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4" name="Tijdelijke aanduiding voor tekst 13"/>
          <p:cNvSpPr>
            <a:spLocks noGrp="1"/>
          </p:cNvSpPr>
          <p:nvPr>
            <p:ph type="body" sz="quarter" idx="15"/>
          </p:nvPr>
        </p:nvSpPr>
        <p:spPr>
          <a:xfrm>
            <a:off x="45648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935DA362-4F0A-4EFA-B53E-C185B1C9732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172042004"/>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noProof="0" smtClean="0"/>
              <a:t>Klik om de stijl te bewerken</a:t>
            </a:r>
            <a:endParaRPr lang="nl-NL" noProof="0"/>
          </a:p>
        </p:txBody>
      </p:sp>
      <p:sp>
        <p:nvSpPr>
          <p:cNvPr id="15" name="Tijdelijke aanduiding voor inhoud 2"/>
          <p:cNvSpPr>
            <a:spLocks noGrp="1"/>
          </p:cNvSpPr>
          <p:nvPr>
            <p:ph idx="1"/>
          </p:nvPr>
        </p:nvSpPr>
        <p:spPr>
          <a:xfrm>
            <a:off x="684000" y="2052000"/>
            <a:ext cx="8208962" cy="3909370"/>
          </a:xfrm>
        </p:spPr>
        <p:txBody>
          <a:body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8" name="Tijdelijke aanduiding voor tekst 10"/>
          <p:cNvSpPr>
            <a:spLocks noGrp="1"/>
          </p:cNvSpPr>
          <p:nvPr>
            <p:ph type="body" sz="quarter" idx="14"/>
          </p:nvPr>
        </p:nvSpPr>
        <p:spPr>
          <a:xfrm>
            <a:off x="684000" y="1404025"/>
            <a:ext cx="8208000" cy="460899"/>
          </a:xfrm>
        </p:spPr>
        <p:txBody>
          <a:bodyPr/>
          <a:lstStyle>
            <a:lvl1pPr>
              <a:lnSpc>
                <a:spcPct val="100000"/>
              </a:lnSpc>
              <a:spcBef>
                <a:spcPts val="250"/>
              </a:spcBef>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98355A19-C680-48E4-8851-F5ECED0618C1}"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3996471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127586671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idx="1"/>
          </p:nvPr>
        </p:nvSpPr>
        <p:spPr>
          <a:xfrm>
            <a:off x="684238" y="1331938"/>
            <a:ext cx="8207375"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FC752A1-FDC5-4083-8054-0CF7F609763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555744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defTabSz="909121" fontAlgn="auto">
              <a:spcBef>
                <a:spcPts val="0"/>
              </a:spcBef>
              <a:spcAft>
                <a:spcPts val="0"/>
              </a:spcAft>
              <a:defRPr>
                <a:latin typeface="+mn-lt"/>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24FD8D3F-1FE7-4C8C-B035-34415322439B}" type="slidenum">
              <a:rPr>
                <a:solidFill>
                  <a:srgbClr val="003085"/>
                </a:solidFill>
              </a:rPr>
              <a:pPr>
                <a:defRPr/>
              </a:pPr>
              <a:t>‹Nr.›</a:t>
            </a:fld>
            <a:endParaRPr>
              <a:solidFill>
                <a:srgbClr val="003085"/>
              </a:solidFill>
            </a:endParaRPr>
          </a:p>
        </p:txBody>
      </p:sp>
    </p:spTree>
    <p:extLst>
      <p:ext uri="{BB962C8B-B14F-4D97-AF65-F5344CB8AC3E}">
        <p14:creationId xmlns:p14="http://schemas.microsoft.com/office/powerpoint/2010/main" val="23187844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a:defRPr/>
            </a:pPr>
            <a:r>
              <a:rPr lang="de-DE" smtClean="0">
                <a:solidFill>
                  <a:srgbClr val="003085"/>
                </a:solidFill>
              </a:rPr>
              <a:t>22. Januar 2015</a:t>
            </a:r>
            <a:endParaRPr lang="nl-NL" dirty="0">
              <a:solidFill>
                <a:srgbClr val="003085"/>
              </a:solidFill>
            </a:endParaRPr>
          </a:p>
        </p:txBody>
      </p:sp>
      <p:sp>
        <p:nvSpPr>
          <p:cNvPr id="6" name="Fußzeilenplatzhalter 5"/>
          <p:cNvSpPr>
            <a:spLocks noGrp="1"/>
          </p:cNvSpPr>
          <p:nvPr>
            <p:ph type="ftr" sz="quarter" idx="11"/>
          </p:nvPr>
        </p:nvSpPr>
        <p:spPr/>
        <p:txBody>
          <a:bodyPr/>
          <a:lstStyle/>
          <a:p>
            <a:pPr>
              <a:defRPr/>
            </a:pPr>
            <a:r>
              <a:rPr lang="de-DE" smtClean="0">
                <a:solidFill>
                  <a:srgbClr val="003085"/>
                </a:solidFill>
              </a:rPr>
              <a:t>Uni Bayreuth</a:t>
            </a:r>
            <a:endParaRPr lang="nl-NL" dirty="0">
              <a:solidFill>
                <a:srgbClr val="003085"/>
              </a:solidFill>
            </a:endParaRPr>
          </a:p>
        </p:txBody>
      </p:sp>
      <p:sp>
        <p:nvSpPr>
          <p:cNvPr id="7" name="Foliennummernplatzhalter 6"/>
          <p:cNvSpPr>
            <a:spLocks noGrp="1"/>
          </p:cNvSpPr>
          <p:nvPr>
            <p:ph type="sldNum" sz="quarter" idx="12"/>
          </p:nvPr>
        </p:nvSpPr>
        <p:spPr/>
        <p:txBody>
          <a:bodyPr/>
          <a:lstStyle/>
          <a:p>
            <a:pPr>
              <a:defRPr/>
            </a:pPr>
            <a:fld id="{64550AF4-CDFC-4117-9708-361C8EDC7DB3}" type="slidenum">
              <a:rPr lang="de-DE" smtClean="0">
                <a:solidFill>
                  <a:srgbClr val="003085"/>
                </a:solidFill>
              </a:rPr>
              <a:pPr>
                <a:defRPr/>
              </a:pPr>
              <a:t>‹Nr.›</a:t>
            </a:fld>
            <a:endParaRPr lang="de-DE" dirty="0">
              <a:solidFill>
                <a:srgbClr val="003085"/>
              </a:solidFill>
            </a:endParaRPr>
          </a:p>
        </p:txBody>
      </p:sp>
    </p:spTree>
    <p:extLst>
      <p:ext uri="{BB962C8B-B14F-4D97-AF65-F5344CB8AC3E}">
        <p14:creationId xmlns:p14="http://schemas.microsoft.com/office/powerpoint/2010/main" val="1113366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extplatzhalter 2"/>
          <p:cNvSpPr>
            <a:spLocks noGrp="1"/>
          </p:cNvSpPr>
          <p:nvPr>
            <p:ph type="body" sz="half" idx="1"/>
          </p:nvPr>
        </p:nvSpPr>
        <p:spPr>
          <a:xfrm>
            <a:off x="684238" y="1331938"/>
            <a:ext cx="4027487"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864100" y="1331938"/>
            <a:ext cx="4027488"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B80D43F4-00ED-45CA-AFA0-D9202786F908}"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708269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1"/>
          </p:nvPr>
        </p:nvSpPr>
        <p:spPr/>
        <p:txBody>
          <a:bodyPr/>
          <a:lstStyle>
            <a:lvl1pPr>
              <a:defRPr/>
            </a:lvl1pPr>
          </a:lstStyle>
          <a:p>
            <a:pPr>
              <a:defRPr/>
            </a:pPr>
            <a:fld id="{D6FDBFE2-ED77-4614-8BE3-BEA483C25A31}"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533949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abellenplatzhalter 2"/>
          <p:cNvSpPr>
            <a:spLocks noGrp="1"/>
          </p:cNvSpPr>
          <p:nvPr>
            <p:ph type="tbl" idx="1"/>
          </p:nvPr>
        </p:nvSpPr>
        <p:spPr>
          <a:xfrm>
            <a:off x="684238" y="1331938"/>
            <a:ext cx="8207375" cy="4643437"/>
          </a:xfrm>
        </p:spPr>
        <p:txBody>
          <a:bodyPr/>
          <a:lstStyle/>
          <a:p>
            <a:pPr lvl="0"/>
            <a:endParaRPr lang="de-DE" noProof="0"/>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7C89191-B377-4250-8442-C3491ACA38C5}"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645864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t>22. Januar 2015</a:t>
            </a:r>
            <a:endParaRPr dirty="0"/>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pPr>
                <a:defRPr/>
              </a:pPr>
              <a:t>‹Nr.›</a:t>
            </a:fld>
            <a:endParaRPr dirty="0"/>
          </a:p>
        </p:txBody>
      </p:sp>
      <p:sp>
        <p:nvSpPr>
          <p:cNvPr id="10" name="Tijdelijke aanduiding voor voettekst 17"/>
          <p:cNvSpPr>
            <a:spLocks noGrp="1"/>
          </p:cNvSpPr>
          <p:nvPr>
            <p:ph type="ftr" sz="quarter" idx="18"/>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4298972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sz="quarter" idx="1"/>
          </p:nvPr>
        </p:nvSpPr>
        <p:spPr>
          <a:xfrm>
            <a:off x="684238" y="1331913"/>
            <a:ext cx="4027487"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quarter" idx="2"/>
          </p:nvPr>
        </p:nvSpPr>
        <p:spPr>
          <a:xfrm>
            <a:off x="4864100" y="1331913"/>
            <a:ext cx="4027488"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half" idx="3"/>
          </p:nvPr>
        </p:nvSpPr>
        <p:spPr>
          <a:xfrm>
            <a:off x="684238" y="3729042"/>
            <a:ext cx="8207375" cy="2246312"/>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1"/>
          </p:nvPr>
        </p:nvSpPr>
        <p:spPr/>
        <p:txBody>
          <a:bodyPr/>
          <a:lstStyle>
            <a:lvl1pPr>
              <a:defRPr/>
            </a:lvl1pPr>
          </a:lstStyle>
          <a:p>
            <a:pPr>
              <a:defRPr/>
            </a:pPr>
            <a:fld id="{2104A762-72DC-4AEA-AE82-1B6F6789CF38}"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8673067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0912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9121" rtl="0" eaLnBrk="1" latinLnBrk="0" hangingPunct="1">
              <a:lnSpc>
                <a:spcPts val="2750"/>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078" rtlCol="0" anchor="ctr">
            <a:noAutofit/>
          </a:bodyPr>
          <a:lstStyle>
            <a:lvl1pPr marL="167750" indent="0" algn="l" defTabSz="909121"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8634878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srcRect/>
          <a:stretch>
            <a:fillRect/>
          </a:stretch>
        </p:blipFill>
        <p:spPr bwMode="auto">
          <a:xfrm>
            <a:off x="509588" y="5659438"/>
            <a:ext cx="8613775" cy="1187450"/>
          </a:xfrm>
          <a:prstGeom prst="rect">
            <a:avLst/>
          </a:prstGeom>
          <a:noFill/>
          <a:ln w="9525">
            <a:noFill/>
            <a:miter lim="800000"/>
            <a:headEnd/>
            <a:tailEnd/>
          </a:ln>
        </p:spPr>
      </p:pic>
      <p:pic>
        <p:nvPicPr>
          <p:cNvPr id="6" name="Afbeelding 10" descr="Logo powerpoint.png"/>
          <p:cNvPicPr>
            <a:picLocks noChangeAspect="1"/>
          </p:cNvPicPr>
          <p:nvPr/>
        </p:nvPicPr>
        <p:blipFill>
          <a:blip r:embed="rId3" cstate="print"/>
          <a:srcRect/>
          <a:stretch>
            <a:fillRect/>
          </a:stretch>
        </p:blipFill>
        <p:spPr bwMode="auto">
          <a:xfrm>
            <a:off x="6645275" y="6134107"/>
            <a:ext cx="2216150" cy="485775"/>
          </a:xfrm>
          <a:prstGeom prst="rect">
            <a:avLst/>
          </a:prstGeom>
          <a:noFill/>
          <a:ln w="9525">
            <a:noFill/>
            <a:miter lim="800000"/>
            <a:headEnd/>
            <a:tailEnd/>
          </a:ln>
        </p:spPr>
      </p:pic>
      <p:pic>
        <p:nvPicPr>
          <p:cNvPr id="7" name="Afbeelding 16" descr="Logo powerpoint.png"/>
          <p:cNvPicPr>
            <a:picLocks noChangeAspect="1"/>
          </p:cNvPicPr>
          <p:nvPr/>
        </p:nvPicPr>
        <p:blipFill>
          <a:blip r:embed="rId3" cstate="print"/>
          <a:srcRect/>
          <a:stretch>
            <a:fillRect/>
          </a:stretch>
        </p:blipFill>
        <p:spPr bwMode="auto">
          <a:xfrm>
            <a:off x="6645275" y="6134107"/>
            <a:ext cx="2216150" cy="485775"/>
          </a:xfrm>
          <a:prstGeom prst="rect">
            <a:avLst/>
          </a:prstGeom>
          <a:noFill/>
          <a:ln w="9525">
            <a:noFill/>
            <a:miter lim="800000"/>
            <a:headEnd/>
            <a:tailEnd/>
          </a:ln>
        </p:spPr>
      </p:pic>
      <p:sp>
        <p:nvSpPr>
          <p:cNvPr id="13" name="Titel 1"/>
          <p:cNvSpPr>
            <a:spLocks noGrp="1"/>
          </p:cNvSpPr>
          <p:nvPr>
            <p:ph type="ctrTitle"/>
          </p:nvPr>
        </p:nvSpPr>
        <p:spPr>
          <a:xfrm>
            <a:off x="622800" y="522829"/>
            <a:ext cx="7704800" cy="1010945"/>
          </a:xfrm>
          <a:prstGeom prst="rect">
            <a:avLst/>
          </a:prstGeom>
        </p:spPr>
        <p:txBody>
          <a:bodyPr lIns="97116">
            <a:noAutofit/>
          </a:bodyPr>
          <a:lstStyle>
            <a:lvl1pPr algn="l">
              <a:lnSpc>
                <a:spcPts val="3900"/>
              </a:lnSpc>
              <a:defRPr sz="3500" b="0" baseline="0">
                <a:latin typeface="Arial" pitchFamily="34" charset="0"/>
                <a:cs typeface="Arial" pitchFamily="34" charset="0"/>
              </a:defRPr>
            </a:lvl1pPr>
          </a:lstStyle>
          <a:p>
            <a:r>
              <a:rPr lang="nl-NL" noProof="0" dirty="0" smtClean="0"/>
              <a:t>Klik om de stijl te bewerken</a:t>
            </a:r>
            <a:endParaRPr lang="nl-NL" noProof="0" dirty="0"/>
          </a:p>
        </p:txBody>
      </p:sp>
      <p:sp>
        <p:nvSpPr>
          <p:cNvPr id="14" name="Tijdelijke aanduiding voor tekst 28"/>
          <p:cNvSpPr>
            <a:spLocks noGrp="1"/>
          </p:cNvSpPr>
          <p:nvPr>
            <p:ph type="body" sz="quarter" idx="10"/>
          </p:nvPr>
        </p:nvSpPr>
        <p:spPr>
          <a:xfrm>
            <a:off x="622800" y="1836146"/>
            <a:ext cx="7704800" cy="468119"/>
          </a:xfrm>
        </p:spPr>
        <p:txBody>
          <a:bodyPr wrap="none" lIns="97116" anchor="ctr"/>
          <a:lstStyle>
            <a:lvl1pPr algn="l">
              <a:defRPr sz="2200" b="1" baseline="0">
                <a:solidFill>
                  <a:schemeClr val="accent4"/>
                </a:solidFill>
              </a:defRPr>
            </a:lvl1pPr>
          </a:lstStyle>
          <a:p>
            <a:pPr lvl="0"/>
            <a:r>
              <a:rPr lang="nl-NL" noProof="0" dirty="0" smtClean="0"/>
              <a:t>Klik om de modelstijlen te bewerken</a:t>
            </a:r>
          </a:p>
        </p:txBody>
      </p:sp>
      <p:sp>
        <p:nvSpPr>
          <p:cNvPr id="24" name="Tijdelijke aanduiding voor tekst 23"/>
          <p:cNvSpPr>
            <a:spLocks noGrp="1"/>
          </p:cNvSpPr>
          <p:nvPr>
            <p:ph type="body" sz="quarter" idx="11"/>
          </p:nvPr>
        </p:nvSpPr>
        <p:spPr>
          <a:xfrm>
            <a:off x="622800" y="2700338"/>
            <a:ext cx="4320000" cy="324000"/>
          </a:xfrm>
        </p:spPr>
        <p:txBody>
          <a:bodyPr wrap="none" lIns="100712"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Textmasterformate durch Klicken bearbeiten</a:t>
            </a:r>
          </a:p>
        </p:txBody>
      </p:sp>
      <p:sp>
        <p:nvSpPr>
          <p:cNvPr id="8" name="Tijdelijke aanduiding voor datum 26"/>
          <p:cNvSpPr>
            <a:spLocks noGrp="1"/>
          </p:cNvSpPr>
          <p:nvPr>
            <p:ph type="dt" sz="half" idx="12"/>
          </p:nvPr>
        </p:nvSpPr>
        <p:spPr>
          <a:xfrm>
            <a:off x="622301" y="3240088"/>
            <a:ext cx="4321175" cy="323850"/>
          </a:xfrm>
        </p:spPr>
        <p:txBody>
          <a:bodyPr lIns="115102" tIns="46759" rIns="89923" bIns="46759"/>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2860474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cstate="print"/>
          <a:srcRect/>
          <a:stretch>
            <a:fillRect/>
          </a:stretch>
        </p:blipFill>
        <p:spPr bwMode="auto">
          <a:xfrm>
            <a:off x="0" y="2573341"/>
            <a:ext cx="9126538" cy="4270375"/>
          </a:xfrm>
          <a:prstGeom prst="rect">
            <a:avLst/>
          </a:prstGeom>
          <a:noFill/>
          <a:ln w="9525">
            <a:noFill/>
            <a:miter lim="800000"/>
            <a:headEnd/>
            <a:tailEnd/>
          </a:ln>
        </p:spPr>
      </p:pic>
      <p:pic>
        <p:nvPicPr>
          <p:cNvPr id="6" name="Afbeelding 11" descr="Schicht.png"/>
          <p:cNvPicPr>
            <a:picLocks noChangeAspect="1"/>
          </p:cNvPicPr>
          <p:nvPr/>
        </p:nvPicPr>
        <p:blipFill>
          <a:blip r:embed="rId3" cstate="print"/>
          <a:srcRect/>
          <a:stretch>
            <a:fillRect/>
          </a:stretch>
        </p:blipFill>
        <p:spPr bwMode="auto">
          <a:xfrm>
            <a:off x="501650" y="5668964"/>
            <a:ext cx="8626475" cy="1168400"/>
          </a:xfrm>
          <a:prstGeom prst="rect">
            <a:avLst/>
          </a:prstGeom>
          <a:noFill/>
          <a:ln w="9525">
            <a:noFill/>
            <a:miter lim="800000"/>
            <a:headEnd/>
            <a:tailEnd/>
          </a:ln>
        </p:spPr>
      </p:pic>
      <p:pic>
        <p:nvPicPr>
          <p:cNvPr id="7" name="Afbeelding 10"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pic>
        <p:nvPicPr>
          <p:cNvPr id="8" name="Afbeelding 9" descr="Schicht.png"/>
          <p:cNvPicPr>
            <a:picLocks noChangeAspect="1"/>
          </p:cNvPicPr>
          <p:nvPr/>
        </p:nvPicPr>
        <p:blipFill>
          <a:blip r:embed="rId3" cstate="print"/>
          <a:srcRect/>
          <a:stretch>
            <a:fillRect/>
          </a:stretch>
        </p:blipFill>
        <p:spPr bwMode="auto">
          <a:xfrm>
            <a:off x="501650" y="5668964"/>
            <a:ext cx="8626475" cy="1168400"/>
          </a:xfrm>
          <a:prstGeom prst="rect">
            <a:avLst/>
          </a:prstGeom>
          <a:noFill/>
          <a:ln w="9525">
            <a:noFill/>
            <a:miter lim="800000"/>
            <a:headEnd/>
            <a:tailEnd/>
          </a:ln>
        </p:spPr>
      </p:pic>
      <p:pic>
        <p:nvPicPr>
          <p:cNvPr id="9" name="Afbeelding 17"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sp>
        <p:nvSpPr>
          <p:cNvPr id="2" name="Titel 1"/>
          <p:cNvSpPr>
            <a:spLocks noGrp="1"/>
          </p:cNvSpPr>
          <p:nvPr>
            <p:ph type="ctrTitle"/>
          </p:nvPr>
        </p:nvSpPr>
        <p:spPr>
          <a:xfrm>
            <a:off x="622800" y="518254"/>
            <a:ext cx="7704800" cy="626986"/>
          </a:xfrm>
          <a:prstGeom prst="rect">
            <a:avLst/>
          </a:prstGeom>
        </p:spPr>
        <p:txBody>
          <a:bodyPr wrap="none" lIns="97116"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503" anchor="ctr">
            <a:noAutofit/>
          </a:bodyPr>
          <a:lstStyle>
            <a:lvl1pPr marL="0" marR="0" indent="0" algn="l" defTabSz="91114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6806" indent="0" algn="ctr">
              <a:buNone/>
              <a:defRPr>
                <a:solidFill>
                  <a:schemeClr val="tx1">
                    <a:tint val="75000"/>
                  </a:schemeClr>
                </a:solidFill>
              </a:defRPr>
            </a:lvl2pPr>
            <a:lvl3pPr marL="913609" indent="0" algn="ctr">
              <a:buNone/>
              <a:defRPr>
                <a:solidFill>
                  <a:schemeClr val="tx1">
                    <a:tint val="75000"/>
                  </a:schemeClr>
                </a:solidFill>
              </a:defRPr>
            </a:lvl3pPr>
            <a:lvl4pPr marL="1370415" indent="0" algn="ctr">
              <a:buNone/>
              <a:defRPr>
                <a:solidFill>
                  <a:schemeClr val="tx1">
                    <a:tint val="75000"/>
                  </a:schemeClr>
                </a:solidFill>
              </a:defRPr>
            </a:lvl4pPr>
            <a:lvl5pPr marL="1827218" indent="0" algn="ctr">
              <a:buNone/>
              <a:defRPr>
                <a:solidFill>
                  <a:schemeClr val="tx1">
                    <a:tint val="75000"/>
                  </a:schemeClr>
                </a:solidFill>
              </a:defRPr>
            </a:lvl5pPr>
            <a:lvl6pPr marL="2284022" indent="0" algn="ctr">
              <a:buNone/>
              <a:defRPr>
                <a:solidFill>
                  <a:schemeClr val="tx1">
                    <a:tint val="75000"/>
                  </a:schemeClr>
                </a:solidFill>
              </a:defRPr>
            </a:lvl6pPr>
            <a:lvl7pPr marL="2740827" indent="0" algn="ctr">
              <a:buNone/>
              <a:defRPr>
                <a:solidFill>
                  <a:schemeClr val="tx1">
                    <a:tint val="75000"/>
                  </a:schemeClr>
                </a:solidFill>
              </a:defRPr>
            </a:lvl7pPr>
            <a:lvl8pPr marL="3197632" indent="0" algn="ctr">
              <a:buNone/>
              <a:defRPr>
                <a:solidFill>
                  <a:schemeClr val="tx1">
                    <a:tint val="75000"/>
                  </a:schemeClr>
                </a:solidFill>
              </a:defRPr>
            </a:lvl8pPr>
            <a:lvl9pPr marL="3654436"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07" y="1872000"/>
            <a:ext cx="6273619" cy="324000"/>
          </a:xfrm>
        </p:spPr>
        <p:txBody>
          <a:bodyPr wrap="none" lIns="100712" anchor="ctr">
            <a:noAutofit/>
          </a:bodyPr>
          <a:lstStyle>
            <a:lvl1pPr marL="0" indent="0" algn="l" defTabSz="911143" rtl="0" eaLnBrk="1" latinLnBrk="0" hangingPunct="1">
              <a:lnSpc>
                <a:spcPts val="2750"/>
              </a:lnSpc>
              <a:spcBef>
                <a:spcPts val="0"/>
              </a:spcBef>
              <a:buFontTx/>
              <a:buBlip>
                <a:blip r:embed="rId5"/>
              </a:buBlip>
              <a:defRPr sz="1400" b="1" baseline="0">
                <a:solidFill>
                  <a:schemeClr val="accent4"/>
                </a:solidFill>
              </a:defRPr>
            </a:lvl1pPr>
          </a:lstStyle>
          <a:p>
            <a:pPr lvl="0"/>
            <a:r>
              <a:rPr lang="de-DE" smtClean="0"/>
              <a:t>Textmasterformate durch Klicken bearbeiten</a:t>
            </a:r>
          </a:p>
        </p:txBody>
      </p:sp>
      <p:sp>
        <p:nvSpPr>
          <p:cNvPr id="10" name="Tijdelijke aanduiding voor datum 15"/>
          <p:cNvSpPr>
            <a:spLocks noGrp="1"/>
          </p:cNvSpPr>
          <p:nvPr>
            <p:ph type="dt" sz="half" idx="11"/>
          </p:nvPr>
        </p:nvSpPr>
        <p:spPr>
          <a:xfrm>
            <a:off x="622300" y="2124075"/>
            <a:ext cx="6273800" cy="323850"/>
          </a:xfrm>
        </p:spPr>
        <p:txBody>
          <a:bodyPr wrap="none" lIns="111503" tIns="46759" rIns="89923" bIns="46759">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9457066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cstate="print"/>
          <a:srcRect/>
          <a:stretch>
            <a:fillRect/>
          </a:stretch>
        </p:blipFill>
        <p:spPr bwMode="auto">
          <a:xfrm>
            <a:off x="0" y="2573342"/>
            <a:ext cx="9120188" cy="4262437"/>
          </a:xfrm>
          <a:prstGeom prst="rect">
            <a:avLst/>
          </a:prstGeom>
          <a:noFill/>
          <a:ln w="9525">
            <a:noFill/>
            <a:miter lim="800000"/>
            <a:headEnd/>
            <a:tailEnd/>
          </a:ln>
        </p:spPr>
      </p:pic>
      <p:pic>
        <p:nvPicPr>
          <p:cNvPr id="6" name="Afbeelding 11" descr="Schicht.png"/>
          <p:cNvPicPr>
            <a:picLocks noChangeAspect="1"/>
          </p:cNvPicPr>
          <p:nvPr/>
        </p:nvPicPr>
        <p:blipFill>
          <a:blip r:embed="rId3" cstate="print"/>
          <a:srcRect/>
          <a:stretch>
            <a:fillRect/>
          </a:stretch>
        </p:blipFill>
        <p:spPr bwMode="auto">
          <a:xfrm>
            <a:off x="501650" y="5668964"/>
            <a:ext cx="8626475" cy="1168400"/>
          </a:xfrm>
          <a:prstGeom prst="rect">
            <a:avLst/>
          </a:prstGeom>
          <a:noFill/>
          <a:ln w="9525">
            <a:noFill/>
            <a:miter lim="800000"/>
            <a:headEnd/>
            <a:tailEnd/>
          </a:ln>
        </p:spPr>
      </p:pic>
      <p:pic>
        <p:nvPicPr>
          <p:cNvPr id="7" name="Afbeelding 10"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pic>
        <p:nvPicPr>
          <p:cNvPr id="8" name="Afbeelding 9" descr="Schicht.png"/>
          <p:cNvPicPr>
            <a:picLocks noChangeAspect="1"/>
          </p:cNvPicPr>
          <p:nvPr/>
        </p:nvPicPr>
        <p:blipFill>
          <a:blip r:embed="rId3" cstate="print"/>
          <a:srcRect/>
          <a:stretch>
            <a:fillRect/>
          </a:stretch>
        </p:blipFill>
        <p:spPr bwMode="auto">
          <a:xfrm>
            <a:off x="501650" y="5668964"/>
            <a:ext cx="8626475" cy="1168400"/>
          </a:xfrm>
          <a:prstGeom prst="rect">
            <a:avLst/>
          </a:prstGeom>
          <a:noFill/>
          <a:ln w="9525">
            <a:noFill/>
            <a:miter lim="800000"/>
            <a:headEnd/>
            <a:tailEnd/>
          </a:ln>
        </p:spPr>
      </p:pic>
      <p:pic>
        <p:nvPicPr>
          <p:cNvPr id="9" name="Afbeelding 17"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sp>
        <p:nvSpPr>
          <p:cNvPr id="14" name="Titel 1"/>
          <p:cNvSpPr>
            <a:spLocks noGrp="1"/>
          </p:cNvSpPr>
          <p:nvPr>
            <p:ph type="ctrTitle"/>
          </p:nvPr>
        </p:nvSpPr>
        <p:spPr>
          <a:xfrm>
            <a:off x="622800" y="518254"/>
            <a:ext cx="7704800" cy="626986"/>
          </a:xfrm>
          <a:prstGeom prst="rect">
            <a:avLst/>
          </a:prstGeom>
        </p:spPr>
        <p:txBody>
          <a:bodyPr wrap="none" lIns="97116"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503" anchor="ctr">
            <a:noAutofit/>
          </a:bodyPr>
          <a:lstStyle>
            <a:lvl1pPr marL="0" marR="0" indent="0" algn="l" defTabSz="91114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6806" indent="0" algn="ctr">
              <a:buNone/>
              <a:defRPr>
                <a:solidFill>
                  <a:schemeClr val="tx1">
                    <a:tint val="75000"/>
                  </a:schemeClr>
                </a:solidFill>
              </a:defRPr>
            </a:lvl2pPr>
            <a:lvl3pPr marL="913609" indent="0" algn="ctr">
              <a:buNone/>
              <a:defRPr>
                <a:solidFill>
                  <a:schemeClr val="tx1">
                    <a:tint val="75000"/>
                  </a:schemeClr>
                </a:solidFill>
              </a:defRPr>
            </a:lvl3pPr>
            <a:lvl4pPr marL="1370415" indent="0" algn="ctr">
              <a:buNone/>
              <a:defRPr>
                <a:solidFill>
                  <a:schemeClr val="tx1">
                    <a:tint val="75000"/>
                  </a:schemeClr>
                </a:solidFill>
              </a:defRPr>
            </a:lvl4pPr>
            <a:lvl5pPr marL="1827218" indent="0" algn="ctr">
              <a:buNone/>
              <a:defRPr>
                <a:solidFill>
                  <a:schemeClr val="tx1">
                    <a:tint val="75000"/>
                  </a:schemeClr>
                </a:solidFill>
              </a:defRPr>
            </a:lvl5pPr>
            <a:lvl6pPr marL="2284022" indent="0" algn="ctr">
              <a:buNone/>
              <a:defRPr>
                <a:solidFill>
                  <a:schemeClr val="tx1">
                    <a:tint val="75000"/>
                  </a:schemeClr>
                </a:solidFill>
              </a:defRPr>
            </a:lvl6pPr>
            <a:lvl7pPr marL="2740827" indent="0" algn="ctr">
              <a:buNone/>
              <a:defRPr>
                <a:solidFill>
                  <a:schemeClr val="tx1">
                    <a:tint val="75000"/>
                  </a:schemeClr>
                </a:solidFill>
              </a:defRPr>
            </a:lvl7pPr>
            <a:lvl8pPr marL="3197632" indent="0" algn="ctr">
              <a:buNone/>
              <a:defRPr>
                <a:solidFill>
                  <a:schemeClr val="tx1">
                    <a:tint val="75000"/>
                  </a:schemeClr>
                </a:solidFill>
              </a:defRPr>
            </a:lvl8pPr>
            <a:lvl9pPr marL="3654436"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07" y="1872000"/>
            <a:ext cx="6273619" cy="324000"/>
          </a:xfrm>
        </p:spPr>
        <p:txBody>
          <a:bodyPr wrap="none" lIns="100712" anchor="ctr">
            <a:noAutofit/>
          </a:bodyPr>
          <a:lstStyle>
            <a:lvl1pPr marL="0" indent="0" algn="l" defTabSz="911143" rtl="0" eaLnBrk="1" latinLnBrk="0" hangingPunct="1">
              <a:lnSpc>
                <a:spcPts val="2750"/>
              </a:lnSpc>
              <a:spcBef>
                <a:spcPts val="0"/>
              </a:spcBef>
              <a:buFontTx/>
              <a:buBlip>
                <a:blip r:embed="rId5"/>
              </a:buBlip>
              <a:defRPr sz="1400" b="1" baseline="0">
                <a:solidFill>
                  <a:schemeClr val="accent4"/>
                </a:solidFill>
              </a:defRPr>
            </a:lvl1pPr>
          </a:lstStyle>
          <a:p>
            <a:pPr lvl="0"/>
            <a:r>
              <a:rPr lang="de-DE" smtClean="0"/>
              <a:t>Textmasterformate durch Klicken bearbeiten</a:t>
            </a:r>
          </a:p>
        </p:txBody>
      </p:sp>
      <p:sp>
        <p:nvSpPr>
          <p:cNvPr id="10" name="Tijdelijke aanduiding voor datum 15"/>
          <p:cNvSpPr>
            <a:spLocks noGrp="1"/>
          </p:cNvSpPr>
          <p:nvPr>
            <p:ph type="dt" sz="half" idx="11"/>
          </p:nvPr>
        </p:nvSpPr>
        <p:spPr>
          <a:xfrm>
            <a:off x="622300" y="2124075"/>
            <a:ext cx="6273800" cy="323850"/>
          </a:xfrm>
        </p:spPr>
        <p:txBody>
          <a:bodyPr wrap="none" lIns="111503" tIns="46759" rIns="89923" bIns="46759">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0173406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cstate="print"/>
          <a:srcRect/>
          <a:stretch>
            <a:fillRect/>
          </a:stretch>
        </p:blipFill>
        <p:spPr bwMode="auto">
          <a:xfrm>
            <a:off x="511175" y="5659438"/>
            <a:ext cx="8626475" cy="1166812"/>
          </a:xfrm>
          <a:prstGeom prst="rect">
            <a:avLst/>
          </a:prstGeom>
          <a:noFill/>
          <a:ln w="9525">
            <a:noFill/>
            <a:miter lim="800000"/>
            <a:headEnd/>
            <a:tailEnd/>
          </a:ln>
        </p:spPr>
      </p:pic>
      <p:pic>
        <p:nvPicPr>
          <p:cNvPr id="4" name="Afbeelding 10" descr="Logo powerpoint.png"/>
          <p:cNvPicPr>
            <a:picLocks noChangeAspect="1"/>
          </p:cNvPicPr>
          <p:nvPr/>
        </p:nvPicPr>
        <p:blipFill>
          <a:blip r:embed="rId3" cstate="print"/>
          <a:srcRect/>
          <a:stretch>
            <a:fillRect/>
          </a:stretch>
        </p:blipFill>
        <p:spPr bwMode="auto">
          <a:xfrm>
            <a:off x="6645275" y="6134107"/>
            <a:ext cx="2216150" cy="485775"/>
          </a:xfrm>
          <a:prstGeom prst="rect">
            <a:avLst/>
          </a:prstGeom>
          <a:noFill/>
          <a:ln w="9525">
            <a:noFill/>
            <a:miter lim="800000"/>
            <a:headEnd/>
            <a:tailEnd/>
          </a:ln>
        </p:spPr>
      </p:pic>
      <p:pic>
        <p:nvPicPr>
          <p:cNvPr id="5" name="Afbeelding 4" descr="Schicht.png"/>
          <p:cNvPicPr>
            <a:picLocks noChangeAspect="1"/>
          </p:cNvPicPr>
          <p:nvPr/>
        </p:nvPicPr>
        <p:blipFill>
          <a:blip r:embed="rId2" cstate="print"/>
          <a:srcRect/>
          <a:stretch>
            <a:fillRect/>
          </a:stretch>
        </p:blipFill>
        <p:spPr bwMode="auto">
          <a:xfrm>
            <a:off x="511175" y="5659438"/>
            <a:ext cx="8626475" cy="1166812"/>
          </a:xfrm>
          <a:prstGeom prst="rect">
            <a:avLst/>
          </a:prstGeom>
          <a:noFill/>
          <a:ln w="9525">
            <a:noFill/>
            <a:miter lim="800000"/>
            <a:headEnd/>
            <a:tailEnd/>
          </a:ln>
        </p:spPr>
      </p:pic>
      <p:pic>
        <p:nvPicPr>
          <p:cNvPr id="6" name="Afbeelding 5" descr="Logo powerpoint.png"/>
          <p:cNvPicPr>
            <a:picLocks noChangeAspect="1"/>
          </p:cNvPicPr>
          <p:nvPr/>
        </p:nvPicPr>
        <p:blipFill>
          <a:blip r:embed="rId3" cstate="print"/>
          <a:srcRect/>
          <a:stretch>
            <a:fillRect/>
          </a:stretch>
        </p:blipFill>
        <p:spPr bwMode="auto">
          <a:xfrm>
            <a:off x="6645275" y="6134107"/>
            <a:ext cx="2216150" cy="485775"/>
          </a:xfrm>
          <a:prstGeom prst="rect">
            <a:avLst/>
          </a:prstGeom>
          <a:noFill/>
          <a:ln w="9525">
            <a:noFill/>
            <a:miter lim="800000"/>
            <a:headEnd/>
            <a:tailEnd/>
          </a:ln>
        </p:spPr>
      </p:pic>
      <p:sp>
        <p:nvSpPr>
          <p:cNvPr id="2" name="Titel 1"/>
          <p:cNvSpPr>
            <a:spLocks noGrp="1"/>
          </p:cNvSpPr>
          <p:nvPr>
            <p:ph type="ctrTitle"/>
          </p:nvPr>
        </p:nvSpPr>
        <p:spPr>
          <a:xfrm>
            <a:off x="612000" y="1295098"/>
            <a:ext cx="7704800" cy="532126"/>
          </a:xfrm>
          <a:prstGeom prst="rect">
            <a:avLst/>
          </a:prstGeom>
        </p:spPr>
        <p:txBody>
          <a:bodyPr lIns="100712" anchor="b">
            <a:noAutofit/>
          </a:bodyPr>
          <a:lstStyle>
            <a:lvl1pPr algn="l">
              <a:lnSpc>
                <a:spcPts val="3690"/>
              </a:lnSpc>
              <a:defRPr sz="3000" b="0">
                <a:solidFill>
                  <a:schemeClr val="bg1"/>
                </a:solidFill>
                <a:latin typeface="Arial" pitchFamily="34" charset="0"/>
                <a:cs typeface="Arial"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14454415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8"/>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735" indent="-305735">
              <a:lnSpc>
                <a:spcPts val="2750"/>
              </a:lnSpc>
              <a:buFontTx/>
              <a:buBlip>
                <a:blip r:embed="rId3"/>
              </a:buBlip>
              <a:defRPr/>
            </a:lvl2pPr>
            <a:lvl3pPr marL="611469">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5" name="Tijdelijke aanduiding voor dianummer 16"/>
          <p:cNvSpPr>
            <a:spLocks noGrp="1"/>
          </p:cNvSpPr>
          <p:nvPr>
            <p:ph type="sldNum" sz="quarter" idx="11"/>
          </p:nvPr>
        </p:nvSpPr>
        <p:spPr/>
        <p:txBody>
          <a:bodyPr/>
          <a:lstStyle>
            <a:lvl1pPr>
              <a:defRPr/>
            </a:lvl1pPr>
          </a:lstStyle>
          <a:p>
            <a:pPr>
              <a:defRPr/>
            </a:pPr>
            <a:fld id="{9C8AC677-1C6D-44FD-86D9-E723275177E8}" type="slidenum">
              <a:rPr>
                <a:solidFill>
                  <a:srgbClr val="003085"/>
                </a:solidFill>
              </a:rPr>
              <a:pPr>
                <a:defRPr/>
              </a:pPr>
              <a:t>‹Nr.›</a:t>
            </a:fld>
            <a:endParaRPr dirty="0">
              <a:solidFill>
                <a:srgbClr val="003085"/>
              </a:solidFill>
            </a:endParaRPr>
          </a:p>
        </p:txBody>
      </p:sp>
      <p:sp>
        <p:nvSpPr>
          <p:cNvPr id="7" name="Fußzeilenplatzhalter 5"/>
          <p:cNvSpPr>
            <a:spLocks noGrp="1"/>
          </p:cNvSpPr>
          <p:nvPr>
            <p:ph type="ftr" sz="quarter" idx="4294967295"/>
          </p:nvPr>
        </p:nvSpPr>
        <p:spPr>
          <a:xfrm>
            <a:off x="671662" y="6372597"/>
            <a:ext cx="3976687" cy="365125"/>
          </a:xfrm>
          <a:prstGeom prst="rect">
            <a:avLst/>
          </a:prstGeom>
        </p:spPr>
        <p:txBody>
          <a:bodyPr/>
          <a:lstStyle/>
          <a:p>
            <a:pPr>
              <a:defRPr/>
            </a:pPr>
            <a:r>
              <a:rPr lang="de-DE" smtClean="0">
                <a:solidFill>
                  <a:srgbClr val="003085"/>
                </a:solidFill>
              </a:rPr>
              <a:t>Uni Bayreuth</a:t>
            </a:r>
            <a:endParaRPr lang="en-US" dirty="0">
              <a:solidFill>
                <a:srgbClr val="003085"/>
              </a:solidFill>
              <a:cs typeface="Arial" charset="0"/>
            </a:endParaRPr>
          </a:p>
        </p:txBody>
      </p:sp>
    </p:spTree>
    <p:extLst>
      <p:ext uri="{BB962C8B-B14F-4D97-AF65-F5344CB8AC3E}">
        <p14:creationId xmlns:p14="http://schemas.microsoft.com/office/powerpoint/2010/main" val="1370727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1114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143" rtl="0" eaLnBrk="1" latinLnBrk="0" hangingPunct="1">
              <a:lnSpc>
                <a:spcPts val="2750"/>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622800" y="900007"/>
            <a:ext cx="8208000" cy="324247"/>
          </a:xfrm>
        </p:spPr>
        <p:txBody>
          <a:bodyPr lIns="104310" rtlCol="0" anchor="ctr">
            <a:noAutofit/>
          </a:bodyPr>
          <a:lstStyle>
            <a:lvl1pPr marL="0" indent="0" algn="l" defTabSz="91114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BAFDA2A-9741-4F89-AFE9-30FE7799298D}"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932599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1114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endParaRPr lang="nl-NL" noProof="0" dirty="0"/>
          </a:p>
        </p:txBody>
      </p:sp>
      <p:sp>
        <p:nvSpPr>
          <p:cNvPr id="15" name="Tijdelijke aanduiding voor inhoud 2"/>
          <p:cNvSpPr>
            <a:spLocks noGrp="1"/>
          </p:cNvSpPr>
          <p:nvPr>
            <p:ph idx="1"/>
          </p:nvPr>
        </p:nvSpPr>
        <p:spPr>
          <a:xfrm>
            <a:off x="743742" y="1471739"/>
            <a:ext cx="8082000" cy="2066335"/>
          </a:xfrm>
          <a:solidFill>
            <a:schemeClr val="accent3">
              <a:alpha val="15000"/>
            </a:schemeClr>
          </a:solidFill>
        </p:spPr>
        <p:txBody>
          <a:bodyPr tIns="107904" rtlCol="0">
            <a:noAutofit/>
          </a:bodyPr>
          <a:lstStyle>
            <a:lvl1pPr marL="188750" indent="-9517" algn="l" defTabSz="911143" rtl="0" eaLnBrk="1" latinLnBrk="0" hangingPunct="1">
              <a:lnSpc>
                <a:spcPts val="2750"/>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904" algn="l" defTabSz="911143" rtl="0" eaLnBrk="1" latinLnBrk="0" hangingPunct="1">
              <a:lnSpc>
                <a:spcPts val="2750"/>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904" algn="l" defTabSz="911143" rtl="0" eaLnBrk="1" latinLnBrk="0" hangingPunct="1">
              <a:lnSpc>
                <a:spcPts val="2750"/>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nl-NL" noProof="0" dirty="0" smtClean="0"/>
              <a:t>Klik om de modelstijlen te bewerken</a:t>
            </a:r>
          </a:p>
        </p:txBody>
      </p:sp>
      <p:sp>
        <p:nvSpPr>
          <p:cNvPr id="11" name="Tijdelijke aanduiding voor tekst 2"/>
          <p:cNvSpPr>
            <a:spLocks noGrp="1"/>
          </p:cNvSpPr>
          <p:nvPr>
            <p:ph type="body" idx="13"/>
          </p:nvPr>
        </p:nvSpPr>
        <p:spPr>
          <a:xfrm>
            <a:off x="622800" y="900007"/>
            <a:ext cx="8208000" cy="324247"/>
          </a:xfrm>
        </p:spPr>
        <p:txBody>
          <a:bodyPr lIns="104310" rtlCol="0" anchor="ctr">
            <a:noAutofit/>
          </a:bodyPr>
          <a:lstStyle>
            <a:lvl1pPr marL="0" indent="0" algn="l" defTabSz="91114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12" name="Tijdelijke aanduiding voor inhoud 2"/>
          <p:cNvSpPr>
            <a:spLocks noGrp="1"/>
          </p:cNvSpPr>
          <p:nvPr>
            <p:ph idx="17"/>
          </p:nvPr>
        </p:nvSpPr>
        <p:spPr>
          <a:xfrm>
            <a:off x="619640" y="3636305"/>
            <a:ext cx="8208962" cy="2402551"/>
          </a:xfrm>
        </p:spPr>
        <p:txBody>
          <a:bodyPr rtlCol="0">
            <a:noAutofit/>
          </a:bodyPr>
          <a:lstStyle>
            <a:lvl1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143" rtl="0" eaLnBrk="1" latinLnBrk="0" hangingPunct="1">
              <a:lnSpc>
                <a:spcPts val="2750"/>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C5ABDF3F-DD87-465C-A542-E7D96D0DEF8D}"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309890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0"/>
            <a:ext cx="8208962" cy="433784"/>
          </a:xfrm>
        </p:spPr>
        <p:txBody>
          <a:bodyPr rtlCol="0">
            <a:noAutofit/>
          </a:bodyPr>
          <a:lstStyle>
            <a:lvl1pPr algn="l" defTabSz="91114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nl-NL" noProof="0" dirty="0" smtClean="0"/>
              <a:t>Klik om de stijl te bewerken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dirty="0" smtClean="0"/>
              <a:t>Klik op het pictogram als u een afbeelding wilt toevoegen</a:t>
            </a:r>
            <a:endParaRPr lang="nl-NL" noProof="0" dirty="0"/>
          </a:p>
        </p:txBody>
      </p:sp>
      <p:sp>
        <p:nvSpPr>
          <p:cNvPr id="10"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C2BB4BED-010F-4FD1-8B1D-7B3466C4A1AC}"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025472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t>22. Januar 2015</a:t>
            </a:r>
            <a:endParaRPr dirty="0"/>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pPr>
                <a:defRPr/>
              </a:pPr>
              <a:t>‹Nr.›</a:t>
            </a:fld>
            <a:endParaRPr dirty="0"/>
          </a:p>
        </p:txBody>
      </p:sp>
      <p:sp>
        <p:nvSpPr>
          <p:cNvPr id="9" name="Tijdelijke aanduiding voor voettekst 17"/>
          <p:cNvSpPr>
            <a:spLocks noGrp="1"/>
          </p:cNvSpPr>
          <p:nvPr>
            <p:ph type="ftr" sz="quarter" idx="18"/>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32651136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14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7C0F8E29-71D5-4DE4-A8CA-8D9E286297F6}"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4096454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14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4564800" y="1485484"/>
            <a:ext cx="4561200" cy="2700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10A563C0-D6B9-43EC-9BA8-509EA6D53D4A}"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091246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nl-NL" noProof="0" dirty="0" smtClean="0"/>
              <a:t>Klik om de stijl te bewerken</a:t>
            </a:r>
            <a:endParaRPr lang="nl-NL" noProof="0" dirty="0"/>
          </a:p>
        </p:txBody>
      </p:sp>
      <p:sp>
        <p:nvSpPr>
          <p:cNvPr id="3"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6" name="Tijdelijke aanduiding voor inhoud 5"/>
          <p:cNvSpPr>
            <a:spLocks noGrp="1"/>
          </p:cNvSpPr>
          <p:nvPr>
            <p:ph sz="quarter" idx="4"/>
          </p:nvPr>
        </p:nvSpPr>
        <p:spPr>
          <a:xfrm>
            <a:off x="622800" y="1368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00000" y="1368000"/>
            <a:ext cx="4320000" cy="4600800"/>
          </a:xfrm>
        </p:spPr>
        <p:txBody>
          <a:bodyPr rtlCol="0">
            <a:noAutofit/>
          </a:bodyPr>
          <a:lstStyle>
            <a:lvl1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11143"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1114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14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BFEC122-25A1-4BBD-B8AD-D94BF8FD2167}"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9225832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12000" y="191880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918807"/>
            <a:ext cx="4320000" cy="4094895"/>
          </a:xfrm>
        </p:spPr>
        <p:txBody>
          <a:bodyPr lIns="0" tIns="0" rIns="0" bIns="0" rtlCol="0">
            <a:noAutofit/>
          </a:bodyPr>
          <a:lstStyle>
            <a:lvl1pPr algn="l" defTabSz="911143" rtl="0" eaLnBrk="1" latinLnBrk="0" hangingPunct="1">
              <a:defRPr lang="nl-NL" sz="1800" kern="1200" dirty="0" smtClean="0">
                <a:solidFill>
                  <a:schemeClr val="accent1"/>
                </a:solidFill>
                <a:latin typeface="Arial" pitchFamily="34" charset="0"/>
                <a:ea typeface="+mn-ea"/>
                <a:cs typeface="Arial" pitchFamily="34" charset="0"/>
              </a:defRPr>
            </a:lvl1pPr>
            <a:lvl2pPr algn="l" defTabSz="911143" rtl="0" eaLnBrk="1" latinLnBrk="0" hangingPunct="1">
              <a:defRPr lang="nl-NL" sz="1800" kern="1200" dirty="0" smtClean="0">
                <a:solidFill>
                  <a:schemeClr val="accent1"/>
                </a:solidFill>
                <a:latin typeface="Arial" pitchFamily="34" charset="0"/>
                <a:ea typeface="+mn-ea"/>
                <a:cs typeface="Arial" pitchFamily="34" charset="0"/>
              </a:defRPr>
            </a:lvl2pPr>
            <a:lvl3pPr algn="l" defTabSz="911143" rtl="0" eaLnBrk="1" latinLnBrk="0" hangingPunct="1">
              <a:defRPr lang="nl-NL" sz="1400" kern="1200" dirty="0" smtClean="0">
                <a:solidFill>
                  <a:schemeClr val="accent1"/>
                </a:solidFill>
                <a:latin typeface="Arial" pitchFamily="34" charset="0"/>
                <a:ea typeface="+mn-ea"/>
                <a:cs typeface="Arial" pitchFamily="34" charset="0"/>
              </a:defRPr>
            </a:lvl3pPr>
            <a:lvl4pPr algn="l" defTabSz="91114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14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10"/>
          <p:cNvSpPr>
            <a:spLocks noGrp="1"/>
          </p:cNvSpPr>
          <p:nvPr>
            <p:ph type="body" sz="quarter" idx="14"/>
          </p:nvPr>
        </p:nvSpPr>
        <p:spPr>
          <a:xfrm>
            <a:off x="646866" y="1386007"/>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Textmasterformate durch Klicken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Textmasterformate durch Klicken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C9CC0057-6D30-490F-A6F3-FADF69CD15F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051143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14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5" name="Tijdelijke aanduiding voor inhoud 14"/>
          <p:cNvSpPr>
            <a:spLocks noGrp="1"/>
          </p:cNvSpPr>
          <p:nvPr>
            <p:ph sz="quarter" idx="13"/>
          </p:nvPr>
        </p:nvSpPr>
        <p:spPr>
          <a:xfrm>
            <a:off x="4500000" y="1918807"/>
            <a:ext cx="4320000" cy="4094895"/>
          </a:xfrm>
        </p:spPr>
        <p:txBody>
          <a:bodyPr lIns="89923" rtlCol="0">
            <a:noAutofit/>
          </a:bodyPr>
          <a:lstStyle>
            <a:lvl1pPr algn="l" defTabSz="911143" rtl="0" eaLnBrk="1" latinLnBrk="0" hangingPunct="1">
              <a:defRPr lang="nl-NL" sz="1800" kern="1200" dirty="0" smtClean="0">
                <a:solidFill>
                  <a:schemeClr val="accent1"/>
                </a:solidFill>
                <a:latin typeface="Arial" pitchFamily="34" charset="0"/>
                <a:ea typeface="+mn-ea"/>
                <a:cs typeface="Arial" pitchFamily="34" charset="0"/>
              </a:defRPr>
            </a:lvl1pPr>
            <a:lvl2pPr algn="l" defTabSz="911143" rtl="0" eaLnBrk="1" latinLnBrk="0" hangingPunct="1">
              <a:defRPr lang="nl-NL" sz="1800" kern="1200" dirty="0" smtClean="0">
                <a:solidFill>
                  <a:schemeClr val="accent1"/>
                </a:solidFill>
                <a:latin typeface="Arial" pitchFamily="34" charset="0"/>
                <a:ea typeface="+mn-ea"/>
                <a:cs typeface="Arial" pitchFamily="34" charset="0"/>
              </a:defRPr>
            </a:lvl2pPr>
            <a:lvl3pPr algn="l" defTabSz="911143" rtl="0" eaLnBrk="1" latinLnBrk="0" hangingPunct="1">
              <a:defRPr lang="nl-NL" sz="1400" kern="1200" dirty="0" smtClean="0">
                <a:solidFill>
                  <a:schemeClr val="accent1"/>
                </a:solidFill>
                <a:latin typeface="Arial" pitchFamily="34" charset="0"/>
                <a:ea typeface="+mn-ea"/>
                <a:cs typeface="Arial" pitchFamily="34" charset="0"/>
              </a:defRPr>
            </a:lvl3pPr>
            <a:lvl4pPr algn="l" defTabSz="91114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14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Textmasterformate durch Klicken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C7136FB-0F28-41D9-A047-7E8B57F988FA}"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611089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1114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nl-NL" noProof="0" smtClean="0"/>
              <a:t>Klik om de stijl te bewerken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2"/>
          <p:cNvSpPr>
            <a:spLocks noGrp="1"/>
          </p:cNvSpPr>
          <p:nvPr>
            <p:ph type="body" idx="13"/>
          </p:nvPr>
        </p:nvSpPr>
        <p:spPr>
          <a:xfrm>
            <a:off x="622800" y="900007"/>
            <a:ext cx="8208000" cy="324247"/>
          </a:xfrm>
        </p:spPr>
        <p:txBody>
          <a:bodyPr lIns="10431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smtClean="0"/>
              <a:t>Klik om de modelstijlen te bewerken</a:t>
            </a:r>
          </a:p>
        </p:txBody>
      </p:sp>
      <p:sp>
        <p:nvSpPr>
          <p:cNvPr id="8" name="Tijdelijke aanduiding voor tekst 10"/>
          <p:cNvSpPr>
            <a:spLocks noGrp="1"/>
          </p:cNvSpPr>
          <p:nvPr>
            <p:ph type="body" sz="quarter" idx="14"/>
          </p:nvPr>
        </p:nvSpPr>
        <p:spPr>
          <a:xfrm>
            <a:off x="638844" y="1404007"/>
            <a:ext cx="8208000" cy="460899"/>
          </a:xfrm>
        </p:spPr>
        <p:txBody>
          <a:bodyPr lIns="8992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Textmasterformate durch Klicken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1BE9F651-3DD4-4BF3-82B0-8606CABB1891}"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893665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1114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nl-NL" smtClean="0"/>
              <a:t>Klik om de stijl te bewerken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143" rtl="0" eaLnBrk="1" latinLnBrk="0" hangingPunct="1">
              <a:lnSpc>
                <a:spcPts val="2750"/>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11143"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310" rtlCol="0" anchor="ctr">
            <a:noAutofit/>
          </a:bodyPr>
          <a:lstStyle>
            <a:lvl1pPr marL="168128" indent="0" algn="l" defTabSz="91114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5574" indent="0">
              <a:buNone/>
              <a:defRPr sz="2000" b="1"/>
            </a:lvl2pPr>
            <a:lvl3pPr marL="911143" indent="0">
              <a:buNone/>
              <a:defRPr sz="1800" b="1"/>
            </a:lvl3pPr>
            <a:lvl4pPr marL="1366714" indent="0">
              <a:buNone/>
              <a:defRPr sz="1600" b="1"/>
            </a:lvl4pPr>
            <a:lvl5pPr marL="1822284" indent="0">
              <a:buNone/>
              <a:defRPr sz="1600" b="1"/>
            </a:lvl5pPr>
            <a:lvl6pPr marL="2277855" indent="0">
              <a:buNone/>
              <a:defRPr sz="1600" b="1"/>
            </a:lvl6pPr>
            <a:lvl7pPr marL="2733427" indent="0">
              <a:buNone/>
              <a:defRPr sz="1600" b="1"/>
            </a:lvl7pPr>
            <a:lvl8pPr marL="3188998" indent="0">
              <a:buNone/>
              <a:defRPr sz="1600" b="1"/>
            </a:lvl8pPr>
            <a:lvl9pPr marL="3644568" indent="0">
              <a:buNone/>
              <a:defRPr sz="1600" b="1"/>
            </a:lvl9pPr>
          </a:lstStyle>
          <a:p>
            <a:pPr lvl="0"/>
            <a:r>
              <a:rPr lang="nl-NL" noProof="0" dirty="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13A8F7FF-D9BC-47F8-ABEC-6A90B45FF08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nl-NL"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705112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cstate="print"/>
          <a:srcRect/>
          <a:stretch>
            <a:fillRect/>
          </a:stretch>
        </p:blipFill>
        <p:spPr bwMode="auto">
          <a:xfrm>
            <a:off x="2409825" y="3421067"/>
            <a:ext cx="6711950" cy="2913062"/>
          </a:xfrm>
          <a:prstGeom prst="rect">
            <a:avLst/>
          </a:prstGeom>
          <a:noFill/>
          <a:ln w="9525">
            <a:noFill/>
            <a:miter lim="800000"/>
            <a:headEnd/>
            <a:tailEnd/>
          </a:ln>
        </p:spPr>
      </p:pic>
      <p:pic>
        <p:nvPicPr>
          <p:cNvPr id="3" name="Afbeelding 16" descr="schicht.png"/>
          <p:cNvPicPr>
            <a:picLocks noChangeAspect="1"/>
          </p:cNvPicPr>
          <p:nvPr/>
        </p:nvPicPr>
        <p:blipFill>
          <a:blip r:embed="rId3" cstate="print"/>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pic>
        <p:nvPicPr>
          <p:cNvPr id="5" name="Afbeelding 18" descr="Logo powerpoint.png"/>
          <p:cNvPicPr>
            <a:picLocks noChangeAspect="1"/>
          </p:cNvPicPr>
          <p:nvPr/>
        </p:nvPicPr>
        <p:blipFill>
          <a:blip r:embed="rId4" cstate="print"/>
          <a:srcRect/>
          <a:stretch>
            <a:fillRect/>
          </a:stretch>
        </p:blipFill>
        <p:spPr bwMode="auto">
          <a:xfrm>
            <a:off x="6645275" y="6134107"/>
            <a:ext cx="2216150" cy="485775"/>
          </a:xfrm>
          <a:prstGeom prst="rect">
            <a:avLst/>
          </a:prstGeom>
          <a:noFill/>
          <a:ln w="9525">
            <a:noFill/>
            <a:miter lim="800000"/>
            <a:headEnd/>
            <a:tailEnd/>
          </a:ln>
        </p:spPr>
      </p:pic>
    </p:spTree>
    <p:extLst>
      <p:ext uri="{BB962C8B-B14F-4D97-AF65-F5344CB8AC3E}">
        <p14:creationId xmlns:p14="http://schemas.microsoft.com/office/powerpoint/2010/main" val="2295277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spect="1" noChangeArrowheads="1"/>
          </p:cNvSpPr>
          <p:nvPr>
            <p:ph type="sldNum" sz="quarter" idx="10"/>
          </p:nvPr>
        </p:nvSpPr>
        <p:spPr/>
        <p:txBody>
          <a:bodyPr/>
          <a:lstStyle>
            <a:lvl1pPr>
              <a:defRPr/>
            </a:lvl1pPr>
          </a:lstStyle>
          <a:p>
            <a:pPr>
              <a:defRPr/>
            </a:pPr>
            <a:fld id="{7B5BDA7D-5ADD-45C0-AB0A-D4B68033A708}" type="slidenum">
              <a:rPr lang="de-DE">
                <a:solidFill>
                  <a:srgbClr val="003085"/>
                </a:solidFill>
              </a:rPr>
              <a:pPr>
                <a:defRPr/>
              </a:pPr>
              <a:t>‹Nr.›</a:t>
            </a:fld>
            <a:r>
              <a:rPr lang="de-DE">
                <a:solidFill>
                  <a:srgbClr val="003085"/>
                </a:solidFill>
              </a:rPr>
              <a:t> </a:t>
            </a:r>
          </a:p>
        </p:txBody>
      </p:sp>
    </p:spTree>
    <p:extLst>
      <p:ext uri="{BB962C8B-B14F-4D97-AF65-F5344CB8AC3E}">
        <p14:creationId xmlns:p14="http://schemas.microsoft.com/office/powerpoint/2010/main" val="328860186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1699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t>22. Januar 2015</a:t>
            </a:r>
            <a:endParaRPr dirty="0"/>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pPr>
                <a:defRPr/>
              </a:pPr>
              <a:t>‹Nr.›</a:t>
            </a:fld>
            <a:endParaRPr dirty="0"/>
          </a:p>
        </p:txBody>
      </p:sp>
      <p:sp>
        <p:nvSpPr>
          <p:cNvPr id="9" name="Tijdelijke aanduiding voor voettekst 17"/>
          <p:cNvSpPr>
            <a:spLocks noGrp="1"/>
          </p:cNvSpPr>
          <p:nvPr>
            <p:ph type="ftr" sz="quarter" idx="17"/>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41379549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40484005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36818614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2151491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643171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5252052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235296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6037823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889063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905752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760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t>22. Januar 2015</a:t>
            </a:r>
            <a:endParaRPr dirty="0"/>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pPr>
                <a:defRPr/>
              </a:pPr>
              <a:t>‹Nr.›</a:t>
            </a:fld>
            <a:endParaRPr dirty="0"/>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1380808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4228545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259919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129182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439873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6700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053301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66036306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18999097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5583118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156996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3705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9126407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3904013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126298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458318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759677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9226498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0864883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19120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3619371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85838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t>22. Januar 2015</a:t>
            </a:r>
            <a:endParaRPr lang="nl-NL" dirty="0"/>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pPr>
                <a:defRPr/>
              </a:pPr>
              <a:t>‹Nr.›</a:t>
            </a:fld>
            <a:endParaRPr dirty="0"/>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t>Uni Bayreuth</a:t>
            </a:r>
            <a:endParaRPr lang="nl-NL"/>
          </a:p>
        </p:txBody>
      </p:sp>
    </p:spTree>
    <p:extLst>
      <p:ext uri="{BB962C8B-B14F-4D97-AF65-F5344CB8AC3E}">
        <p14:creationId xmlns:p14="http://schemas.microsoft.com/office/powerpoint/2010/main" val="2104639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7507834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9571915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405116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21261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295707675"/>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612542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5866754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52647051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2908258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784488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a:latin typeface="+mn-lt"/>
              </a:defRPr>
            </a:lvl1pPr>
            <a:lvl2pPr marL="574563" indent="-191521">
              <a:buFont typeface="Symbol" panose="05050102010706020507" pitchFamily="18" charset="2"/>
              <a:buChar char="-"/>
              <a:defRPr>
                <a:latin typeface="+mn-lt"/>
              </a:defRPr>
            </a:lvl2pPr>
            <a:lvl3pPr marL="957605" indent="-191521">
              <a:buFont typeface="Arial" panose="020B0604020202020204" pitchFamily="34" charset="0"/>
              <a:buChar char="•"/>
              <a:defRPr>
                <a:latin typeface="+mn-lt"/>
              </a:defRPr>
            </a:lvl3pPr>
            <a:lvl4pPr>
              <a:defRPr>
                <a:latin typeface="+mn-lt"/>
              </a:defRPr>
            </a:lvl4pPr>
            <a:lvl5pPr>
              <a:defRPr>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cxnSp>
        <p:nvCxnSpPr>
          <p:cNvPr id="7" name="Gerader Verbinder 6"/>
          <p:cNvCxnSpPr/>
          <p:nvPr userDrawn="1"/>
        </p:nvCxnSpPr>
        <p:spPr>
          <a:xfrm>
            <a:off x="477385" y="1339606"/>
            <a:ext cx="8026477"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Datumsplatzhalter 3"/>
          <p:cNvSpPr>
            <a:spLocks noGrp="1"/>
          </p:cNvSpPr>
          <p:nvPr>
            <p:ph type="dt" sz="half" idx="10"/>
          </p:nvPr>
        </p:nvSpPr>
        <p:spPr>
          <a:xfrm>
            <a:off x="477385" y="6340166"/>
            <a:ext cx="2237296" cy="364195"/>
          </a:xfrm>
          <a:prstGeom prst="rect">
            <a:avLst/>
          </a:prstGeom>
        </p:spPr>
        <p:txBody>
          <a:bodyPr vert="horz" lIns="76608" tIns="38304" rIns="76608" bIns="38304" rtlCol="0" anchor="ctr"/>
          <a:lstStyle>
            <a:lvl1pPr algn="l">
              <a:defRPr sz="900">
                <a:solidFill>
                  <a:schemeClr val="bg1"/>
                </a:solidFill>
                <a:latin typeface="+mn-lt"/>
              </a:defRPr>
            </a:lvl1pPr>
          </a:lstStyle>
          <a:p>
            <a:r>
              <a:rPr lang="de-DE" smtClean="0"/>
              <a:t>22. Januar 2015</a:t>
            </a:r>
            <a:endParaRPr lang="de-DE" dirty="0"/>
          </a:p>
        </p:txBody>
      </p:sp>
      <p:sp>
        <p:nvSpPr>
          <p:cNvPr id="12" name="Foliennummernplatzhalter 5"/>
          <p:cNvSpPr>
            <a:spLocks noGrp="1"/>
          </p:cNvSpPr>
          <p:nvPr>
            <p:ph type="sldNum" sz="quarter" idx="12"/>
          </p:nvPr>
        </p:nvSpPr>
        <p:spPr>
          <a:xfrm>
            <a:off x="8108417" y="6340166"/>
            <a:ext cx="384758" cy="364195"/>
          </a:xfrm>
          <a:prstGeom prst="rect">
            <a:avLst/>
          </a:prstGeom>
        </p:spPr>
        <p:txBody>
          <a:bodyPr/>
          <a:lstStyle>
            <a:lvl1pPr>
              <a:defRPr sz="900">
                <a:solidFill>
                  <a:schemeClr val="bg1"/>
                </a:solidFill>
                <a:latin typeface="+mn-lt"/>
              </a:defRPr>
            </a:lvl1pPr>
          </a:lstStyle>
          <a:p>
            <a:fld id="{639BC41D-6D3C-4FF3-8905-F8A80B22460A}" type="slidenum">
              <a:rPr lang="de-DE" smtClean="0"/>
              <a:pPr/>
              <a:t>‹Nr.›</a:t>
            </a:fld>
            <a:endParaRPr lang="de-DE" dirty="0"/>
          </a:p>
        </p:txBody>
      </p:sp>
      <p:pic>
        <p:nvPicPr>
          <p:cNvPr id="14" name="Grafik 13" descr="Ohms Rechtsanwälte (Logo-trans_hellgrau).png"/>
          <p:cNvPicPr>
            <a:picLocks noChangeAspect="1"/>
          </p:cNvPicPr>
          <p:nvPr userDrawn="1"/>
        </p:nvPicPr>
        <p:blipFill>
          <a:blip r:embed="rId2" cstate="print"/>
          <a:stretch>
            <a:fillRect/>
          </a:stretch>
        </p:blipFill>
        <p:spPr>
          <a:xfrm>
            <a:off x="4178897" y="6346762"/>
            <a:ext cx="623452" cy="350998"/>
          </a:xfrm>
          <a:prstGeom prst="rect">
            <a:avLst/>
          </a:prstGeom>
        </p:spPr>
      </p:pic>
      <p:sp>
        <p:nvSpPr>
          <p:cNvPr id="15" name="Tijdelijke aanduiding voor datum 15"/>
          <p:cNvSpPr txBox="1">
            <a:spLocks/>
          </p:cNvSpPr>
          <p:nvPr userDrawn="1"/>
        </p:nvSpPr>
        <p:spPr>
          <a:xfrm>
            <a:off x="4781550" y="6372225"/>
            <a:ext cx="1189038" cy="363538"/>
          </a:xfrm>
          <a:prstGeom prst="rect">
            <a:avLst/>
          </a:prstGeom>
        </p:spPr>
        <p:txBody>
          <a:bodyPr vert="horz" wrap="square" lIns="0" tIns="0" rIns="0" bIns="0" numCol="1" anchor="b" anchorCtr="0" compatLnSpc="1">
            <a:prstTxWarp prst="textNoShape">
              <a:avLst/>
            </a:prstTxWarp>
          </a:bodyPr>
          <a:lstStyle>
            <a:defPPr>
              <a:defRPr lang="nl-NL"/>
            </a:defPPr>
            <a:lvl1pPr marL="0" algn="ctr" defTabSz="908913" rtl="0" eaLnBrk="1" fontAlgn="auto" latinLnBrk="0" hangingPunct="1">
              <a:spcBef>
                <a:spcPts val="0"/>
              </a:spcBef>
              <a:spcAft>
                <a:spcPts val="0"/>
              </a:spcAft>
              <a:defRPr lang="nl-NL" sz="1100" kern="1200">
                <a:solidFill>
                  <a:schemeClr val="tx1"/>
                </a:solidFill>
                <a:latin typeface="+mn-lt"/>
                <a:ea typeface="+mn-ea"/>
                <a:cs typeface="+mn-cs"/>
              </a:defRPr>
            </a:lvl1pPr>
            <a:lvl2pPr marL="454106" indent="1588" algn="l" defTabSz="908209" rtl="0" fontAlgn="base">
              <a:spcBef>
                <a:spcPct val="0"/>
              </a:spcBef>
              <a:spcAft>
                <a:spcPct val="0"/>
              </a:spcAft>
              <a:defRPr kern="1200">
                <a:solidFill>
                  <a:schemeClr val="tx1"/>
                </a:solidFill>
                <a:latin typeface="Arial" charset="0"/>
                <a:ea typeface="+mn-ea"/>
                <a:cs typeface="+mn-cs"/>
              </a:defRPr>
            </a:lvl2pPr>
            <a:lvl3pPr marL="908209" indent="3175" algn="l" defTabSz="908209" rtl="0" fontAlgn="base">
              <a:spcBef>
                <a:spcPct val="0"/>
              </a:spcBef>
              <a:spcAft>
                <a:spcPct val="0"/>
              </a:spcAft>
              <a:defRPr kern="1200">
                <a:solidFill>
                  <a:schemeClr val="tx1"/>
                </a:solidFill>
                <a:latin typeface="Arial" charset="0"/>
                <a:ea typeface="+mn-ea"/>
                <a:cs typeface="+mn-cs"/>
              </a:defRPr>
            </a:lvl3pPr>
            <a:lvl4pPr marL="1362310" indent="4758" algn="l" defTabSz="908209" rtl="0" fontAlgn="base">
              <a:spcBef>
                <a:spcPct val="0"/>
              </a:spcBef>
              <a:spcAft>
                <a:spcPct val="0"/>
              </a:spcAft>
              <a:defRPr kern="1200">
                <a:solidFill>
                  <a:schemeClr val="tx1"/>
                </a:solidFill>
                <a:latin typeface="Arial" charset="0"/>
                <a:ea typeface="+mn-ea"/>
                <a:cs typeface="+mn-cs"/>
              </a:defRPr>
            </a:lvl4pPr>
            <a:lvl5pPr marL="1816412" indent="6346" algn="l" defTabSz="908209" rtl="0" fontAlgn="base">
              <a:spcBef>
                <a:spcPct val="0"/>
              </a:spcBef>
              <a:spcAft>
                <a:spcPct val="0"/>
              </a:spcAft>
              <a:defRPr kern="1200">
                <a:solidFill>
                  <a:schemeClr val="tx1"/>
                </a:solidFill>
                <a:latin typeface="Arial" charset="0"/>
                <a:ea typeface="+mn-ea"/>
                <a:cs typeface="+mn-cs"/>
              </a:defRPr>
            </a:lvl5pPr>
            <a:lvl6pPr marL="2278425" algn="l" defTabSz="911371" rtl="0" eaLnBrk="1" latinLnBrk="0" hangingPunct="1">
              <a:defRPr kern="1200">
                <a:solidFill>
                  <a:schemeClr val="tx1"/>
                </a:solidFill>
                <a:latin typeface="Arial" charset="0"/>
                <a:ea typeface="+mn-ea"/>
                <a:cs typeface="+mn-cs"/>
              </a:defRPr>
            </a:lvl6pPr>
            <a:lvl7pPr marL="2734109" algn="l" defTabSz="911371" rtl="0" eaLnBrk="1" latinLnBrk="0" hangingPunct="1">
              <a:defRPr kern="1200">
                <a:solidFill>
                  <a:schemeClr val="tx1"/>
                </a:solidFill>
                <a:latin typeface="Arial" charset="0"/>
                <a:ea typeface="+mn-ea"/>
                <a:cs typeface="+mn-cs"/>
              </a:defRPr>
            </a:lvl7pPr>
            <a:lvl8pPr marL="3189795" algn="l" defTabSz="911371" rtl="0" eaLnBrk="1" latinLnBrk="0" hangingPunct="1">
              <a:defRPr kern="1200">
                <a:solidFill>
                  <a:schemeClr val="tx1"/>
                </a:solidFill>
                <a:latin typeface="Arial" charset="0"/>
                <a:ea typeface="+mn-ea"/>
                <a:cs typeface="+mn-cs"/>
              </a:defRPr>
            </a:lvl8pPr>
            <a:lvl9pPr marL="3645479" algn="l" defTabSz="911371" rtl="0" eaLnBrk="1" latinLnBrk="0" hangingPunct="1">
              <a:defRPr kern="1200">
                <a:solidFill>
                  <a:schemeClr val="tx1"/>
                </a:solidFill>
                <a:latin typeface="Arial" charset="0"/>
                <a:ea typeface="+mn-ea"/>
                <a:cs typeface="+mn-cs"/>
              </a:defRPr>
            </a:lvl9pPr>
          </a:lstStyle>
          <a:p>
            <a:pPr defTabSz="908418">
              <a:defRPr/>
            </a:pPr>
            <a:r>
              <a:rPr lang="de-DE" smtClean="0">
                <a:solidFill>
                  <a:srgbClr val="003085"/>
                </a:solidFill>
              </a:rPr>
              <a:t>22. Januar 2015</a:t>
            </a:r>
            <a:endParaRPr lang="de-DE" dirty="0">
              <a:solidFill>
                <a:srgbClr val="003085"/>
              </a:solidFill>
            </a:endParaRPr>
          </a:p>
        </p:txBody>
      </p:sp>
      <p:sp>
        <p:nvSpPr>
          <p:cNvPr id="16" name="Tijdelijke aanduiding voor dianummer 16"/>
          <p:cNvSpPr txBox="1">
            <a:spLocks/>
          </p:cNvSpPr>
          <p:nvPr userDrawn="1"/>
        </p:nvSpPr>
        <p:spPr>
          <a:xfrm>
            <a:off x="6107113" y="6372225"/>
            <a:ext cx="461962" cy="363538"/>
          </a:xfrm>
          <a:prstGeom prst="rect">
            <a:avLst/>
          </a:prstGeom>
        </p:spPr>
        <p:txBody>
          <a:bodyPr lIns="0" tIns="0" rIns="0" bIns="0" anchor="b" anchorCtr="0"/>
          <a:lstStyle>
            <a:defPPr>
              <a:defRPr lang="nl-NL"/>
            </a:defPPr>
            <a:lvl1pPr marL="0" algn="l" defTabSz="909121" rtl="0" eaLnBrk="1" fontAlgn="auto" latinLnBrk="0" hangingPunct="1">
              <a:spcBef>
                <a:spcPts val="0"/>
              </a:spcBef>
              <a:spcAft>
                <a:spcPts val="0"/>
              </a:spcAft>
              <a:defRPr lang="nl-NL" sz="1100" kern="1200">
                <a:solidFill>
                  <a:schemeClr val="tx1"/>
                </a:solidFill>
                <a:latin typeface="+mn-lt"/>
                <a:ea typeface="+mn-ea"/>
                <a:cs typeface="+mn-cs"/>
              </a:defRPr>
            </a:lvl1pPr>
            <a:lvl2pPr marL="454106" indent="1588" algn="l" defTabSz="908209" rtl="0" fontAlgn="base">
              <a:spcBef>
                <a:spcPct val="0"/>
              </a:spcBef>
              <a:spcAft>
                <a:spcPct val="0"/>
              </a:spcAft>
              <a:defRPr kern="1200">
                <a:solidFill>
                  <a:schemeClr val="tx1"/>
                </a:solidFill>
                <a:latin typeface="Arial" charset="0"/>
                <a:ea typeface="+mn-ea"/>
                <a:cs typeface="+mn-cs"/>
              </a:defRPr>
            </a:lvl2pPr>
            <a:lvl3pPr marL="908209" indent="3175" algn="l" defTabSz="908209" rtl="0" fontAlgn="base">
              <a:spcBef>
                <a:spcPct val="0"/>
              </a:spcBef>
              <a:spcAft>
                <a:spcPct val="0"/>
              </a:spcAft>
              <a:defRPr kern="1200">
                <a:solidFill>
                  <a:schemeClr val="tx1"/>
                </a:solidFill>
                <a:latin typeface="Arial" charset="0"/>
                <a:ea typeface="+mn-ea"/>
                <a:cs typeface="+mn-cs"/>
              </a:defRPr>
            </a:lvl3pPr>
            <a:lvl4pPr marL="1362310" indent="4758" algn="l" defTabSz="908209" rtl="0" fontAlgn="base">
              <a:spcBef>
                <a:spcPct val="0"/>
              </a:spcBef>
              <a:spcAft>
                <a:spcPct val="0"/>
              </a:spcAft>
              <a:defRPr kern="1200">
                <a:solidFill>
                  <a:schemeClr val="tx1"/>
                </a:solidFill>
                <a:latin typeface="Arial" charset="0"/>
                <a:ea typeface="+mn-ea"/>
                <a:cs typeface="+mn-cs"/>
              </a:defRPr>
            </a:lvl4pPr>
            <a:lvl5pPr marL="1816412" indent="6346" algn="l" defTabSz="908209" rtl="0" fontAlgn="base">
              <a:spcBef>
                <a:spcPct val="0"/>
              </a:spcBef>
              <a:spcAft>
                <a:spcPct val="0"/>
              </a:spcAft>
              <a:defRPr kern="1200">
                <a:solidFill>
                  <a:schemeClr val="tx1"/>
                </a:solidFill>
                <a:latin typeface="Arial" charset="0"/>
                <a:ea typeface="+mn-ea"/>
                <a:cs typeface="+mn-cs"/>
              </a:defRPr>
            </a:lvl5pPr>
            <a:lvl6pPr marL="2278425" algn="l" defTabSz="911371" rtl="0" eaLnBrk="1" latinLnBrk="0" hangingPunct="1">
              <a:defRPr kern="1200">
                <a:solidFill>
                  <a:schemeClr val="tx1"/>
                </a:solidFill>
                <a:latin typeface="Arial" charset="0"/>
                <a:ea typeface="+mn-ea"/>
                <a:cs typeface="+mn-cs"/>
              </a:defRPr>
            </a:lvl6pPr>
            <a:lvl7pPr marL="2734109" algn="l" defTabSz="911371" rtl="0" eaLnBrk="1" latinLnBrk="0" hangingPunct="1">
              <a:defRPr kern="1200">
                <a:solidFill>
                  <a:schemeClr val="tx1"/>
                </a:solidFill>
                <a:latin typeface="Arial" charset="0"/>
                <a:ea typeface="+mn-ea"/>
                <a:cs typeface="+mn-cs"/>
              </a:defRPr>
            </a:lvl7pPr>
            <a:lvl8pPr marL="3189795" algn="l" defTabSz="911371" rtl="0" eaLnBrk="1" latinLnBrk="0" hangingPunct="1">
              <a:defRPr kern="1200">
                <a:solidFill>
                  <a:schemeClr val="tx1"/>
                </a:solidFill>
                <a:latin typeface="Arial" charset="0"/>
                <a:ea typeface="+mn-ea"/>
                <a:cs typeface="+mn-cs"/>
              </a:defRPr>
            </a:lvl8pPr>
            <a:lvl9pPr marL="3645479" algn="l" defTabSz="911371" rtl="0" eaLnBrk="1" latinLnBrk="0" hangingPunct="1">
              <a:defRPr kern="1200">
                <a:solidFill>
                  <a:schemeClr val="tx1"/>
                </a:solidFill>
                <a:latin typeface="Arial" charset="0"/>
                <a:ea typeface="+mn-ea"/>
                <a:cs typeface="+mn-cs"/>
              </a:defRPr>
            </a:lvl9pPr>
          </a:lstStyle>
          <a:p>
            <a:pPr>
              <a:defRPr/>
            </a:pPr>
            <a:fld id="{64550AF4-CDFC-4117-9708-361C8EDC7DB3}" type="slidenum">
              <a:rPr lang="de-DE" smtClean="0">
                <a:solidFill>
                  <a:srgbClr val="003085"/>
                </a:solidFill>
              </a:rPr>
              <a:pPr>
                <a:defRPr/>
              </a:pPr>
              <a:t>‹Nr.›</a:t>
            </a:fld>
            <a:endParaRPr lang="de-DE" dirty="0">
              <a:solidFill>
                <a:srgbClr val="003085"/>
              </a:solidFill>
            </a:endParaRPr>
          </a:p>
        </p:txBody>
      </p:sp>
      <p:sp>
        <p:nvSpPr>
          <p:cNvPr id="17" name="Tijdelijke aanduiding voor voettekst 17"/>
          <p:cNvSpPr>
            <a:spLocks noGrp="1"/>
          </p:cNvSpPr>
          <p:nvPr>
            <p:ph type="ftr" sz="quarter" idx="3"/>
          </p:nvPr>
        </p:nvSpPr>
        <p:spPr>
          <a:xfrm>
            <a:off x="684216" y="6375400"/>
            <a:ext cx="3976687" cy="365125"/>
          </a:xfrm>
          <a:prstGeom prst="rect">
            <a:avLst/>
          </a:prstGeom>
        </p:spPr>
        <p:txBody>
          <a:bodyPr vert="horz" wrap="square" lIns="0" tIns="0" rIns="0"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nl-NL" dirty="0">
              <a:solidFill>
                <a:srgbClr val="003085"/>
              </a:solidFill>
            </a:endParaRPr>
          </a:p>
        </p:txBody>
      </p:sp>
      <p:cxnSp>
        <p:nvCxnSpPr>
          <p:cNvPr id="18" name="Rechte verbindingslijn 11"/>
          <p:cNvCxnSpPr/>
          <p:nvPr userDrawn="1"/>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4"/>
          <p:cNvCxnSpPr/>
          <p:nvPr userDrawn="1"/>
        </p:nvCxnSpPr>
        <p:spPr>
          <a:xfrm rot="5400000">
            <a:off x="59587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4354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7351658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444590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1074558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0759757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0090956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241362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76185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97149679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6187154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71178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4"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5"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6"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7"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94549"/>
            <a:ext cx="7704800" cy="1010945"/>
          </a:xfrm>
          <a:prstGeom prst="rect">
            <a:avLst/>
          </a:prstGeom>
        </p:spPr>
        <p:txBody>
          <a:bodyPr>
            <a:noAutofit/>
          </a:bodyPr>
          <a:lstStyle>
            <a:lvl1pPr algn="l">
              <a:lnSpc>
                <a:spcPts val="3690"/>
              </a:lnSpc>
              <a:defRPr sz="3500" b="0" baseline="0">
                <a:latin typeface="Arial" pitchFamily="34" charset="0"/>
                <a:cs typeface="Arial" pitchFamily="34" charset="0"/>
              </a:defRPr>
            </a:lvl1pPr>
          </a:lstStyle>
          <a:p>
            <a:r>
              <a:rPr lang="nl-NL" noProof="0" smtClean="0"/>
              <a:t>Klik om de stijl te bewerken</a:t>
            </a:r>
            <a:endParaRPr lang="nl-NL" noProof="0" dirty="0"/>
          </a:p>
        </p:txBody>
      </p:sp>
      <p:sp>
        <p:nvSpPr>
          <p:cNvPr id="29"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8"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3822802989"/>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54991534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419120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050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1737213375"/>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9606154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36818914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387462646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37663280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655430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6237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t>22. Januar 2015</a:t>
            </a:r>
            <a:endParaRPr dirty="0"/>
          </a:p>
        </p:txBody>
      </p:sp>
    </p:spTree>
    <p:extLst>
      <p:ext uri="{BB962C8B-B14F-4D97-AF65-F5344CB8AC3E}">
        <p14:creationId xmlns:p14="http://schemas.microsoft.com/office/powerpoint/2010/main" val="63798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15" descr="test 2.jpg"/>
          <p:cNvPicPr>
            <a:picLocks noChangeAspect="1"/>
          </p:cNvPicPr>
          <p:nvPr userDrawn="1"/>
        </p:nvPicPr>
        <p:blipFill>
          <a:blip r:embed="rId2"/>
          <a:srcRect/>
          <a:stretch>
            <a:fillRect/>
          </a:stretch>
        </p:blipFill>
        <p:spPr bwMode="auto">
          <a:xfrm>
            <a:off x="0" y="2573341"/>
            <a:ext cx="9126538" cy="4270375"/>
          </a:xfrm>
          <a:prstGeom prst="rect">
            <a:avLst/>
          </a:prstGeom>
          <a:noFill/>
          <a:ln w="9525">
            <a:noFill/>
            <a:miter lim="800000"/>
            <a:headEnd/>
            <a:tailEnd/>
          </a:ln>
        </p:spPr>
      </p:pic>
      <p:pic>
        <p:nvPicPr>
          <p:cNvPr id="6" name="Afbeelding 16" descr="Schicht.png"/>
          <p:cNvPicPr>
            <a:picLocks noChangeAspect="1"/>
          </p:cNvPicPr>
          <p:nvPr/>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7"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8" name="Afbeelding 18" descr="Schicht.png"/>
          <p:cNvPicPr>
            <a:picLocks noChangeAspect="1"/>
          </p:cNvPicPr>
          <p:nvPr userDrawn="1"/>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9" name="Afbeelding 19"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27216"/>
            <a:ext cx="7704800" cy="532126"/>
          </a:xfrm>
          <a:prstGeom prst="rect">
            <a:avLst/>
          </a:prstGeom>
        </p:spPr>
        <p:txBody>
          <a:bodyPr anchor="b">
            <a:noAutofit/>
          </a:bodyPr>
          <a:lstStyle>
            <a:lvl1pPr algn="l">
              <a:lnSpc>
                <a:spcPts val="3690"/>
              </a:lnSpc>
              <a:defRPr sz="3500" b="0">
                <a:latin typeface="Arial" pitchFamily="34" charset="0"/>
                <a:cs typeface="Arial" pitchFamily="34" charset="0"/>
              </a:defRPr>
            </a:lvl1pPr>
          </a:lstStyle>
          <a:p>
            <a:r>
              <a:rPr lang="nl-NL" noProof="0" smtClean="0"/>
              <a:t>Klik om de stijl te bewerken</a:t>
            </a:r>
            <a:endParaRPr lang="nl-NL" noProof="0" dirty="0"/>
          </a:p>
        </p:txBody>
      </p:sp>
      <p:sp>
        <p:nvSpPr>
          <p:cNvPr id="13" name="Ondertitel 2"/>
          <p:cNvSpPr>
            <a:spLocks noGrp="1"/>
          </p:cNvSpPr>
          <p:nvPr>
            <p:ph type="subTitle" idx="1"/>
          </p:nvPr>
        </p:nvSpPr>
        <p:spPr>
          <a:xfrm>
            <a:off x="684000" y="1154228"/>
            <a:ext cx="7704000" cy="405045"/>
          </a:xfrm>
        </p:spPr>
        <p:txBody>
          <a:bodyPr/>
          <a:lstStyle>
            <a:lvl1pPr marL="0" marR="0" indent="0" algn="l" defTabSz="909121" rtl="0" eaLnBrk="1" fontAlgn="auto" latinLnBrk="0" hangingPunct="1">
              <a:lnSpc>
                <a:spcPct val="100000"/>
              </a:lnSpc>
              <a:spcBef>
                <a:spcPts val="550"/>
              </a:spcBef>
              <a:spcAft>
                <a:spcPts val="0"/>
              </a:spcAft>
              <a:buClrTx/>
              <a:buSzTx/>
              <a:buFontTx/>
              <a:buNone/>
              <a:tabLst/>
              <a:defRPr sz="2200" b="1" baseline="0">
                <a:solidFill>
                  <a:srgbClr val="5FA534"/>
                </a:solidFill>
              </a:defRPr>
            </a:lvl1pPr>
            <a:lvl2pPr marL="455795" indent="0" algn="ctr">
              <a:buNone/>
              <a:defRPr>
                <a:solidFill>
                  <a:schemeClr val="tx1">
                    <a:tint val="75000"/>
                  </a:schemeClr>
                </a:solidFill>
              </a:defRPr>
            </a:lvl2pPr>
            <a:lvl3pPr marL="911579" indent="0" algn="ctr">
              <a:buNone/>
              <a:defRPr>
                <a:solidFill>
                  <a:schemeClr val="tx1">
                    <a:tint val="75000"/>
                  </a:schemeClr>
                </a:solidFill>
              </a:defRPr>
            </a:lvl3pPr>
            <a:lvl4pPr marL="1367370" indent="0" algn="ctr">
              <a:buNone/>
              <a:defRPr>
                <a:solidFill>
                  <a:schemeClr val="tx1">
                    <a:tint val="75000"/>
                  </a:schemeClr>
                </a:solidFill>
              </a:defRPr>
            </a:lvl4pPr>
            <a:lvl5pPr marL="1823156" indent="0" algn="ctr">
              <a:buNone/>
              <a:defRPr>
                <a:solidFill>
                  <a:schemeClr val="tx1">
                    <a:tint val="75000"/>
                  </a:schemeClr>
                </a:solidFill>
              </a:defRPr>
            </a:lvl5pPr>
            <a:lvl6pPr marL="2278947" indent="0" algn="ctr">
              <a:buNone/>
              <a:defRPr>
                <a:solidFill>
                  <a:schemeClr val="tx1">
                    <a:tint val="75000"/>
                  </a:schemeClr>
                </a:solidFill>
              </a:defRPr>
            </a:lvl6pPr>
            <a:lvl7pPr marL="2734739" indent="0" algn="ctr">
              <a:buNone/>
              <a:defRPr>
                <a:solidFill>
                  <a:schemeClr val="tx1">
                    <a:tint val="75000"/>
                  </a:schemeClr>
                </a:solidFill>
              </a:defRPr>
            </a:lvl7pPr>
            <a:lvl8pPr marL="3190526" indent="0" algn="ctr">
              <a:buNone/>
              <a:defRPr>
                <a:solidFill>
                  <a:schemeClr val="tx1">
                    <a:tint val="75000"/>
                  </a:schemeClr>
                </a:solidFill>
              </a:defRPr>
            </a:lvl8pPr>
            <a:lvl9pPr marL="3646314" indent="0" algn="ctr">
              <a:buNone/>
              <a:defRPr>
                <a:solidFill>
                  <a:schemeClr val="tx1">
                    <a:tint val="75000"/>
                  </a:schemeClr>
                </a:solidFill>
              </a:defRPr>
            </a:lvl9pPr>
          </a:lstStyle>
          <a:p>
            <a:r>
              <a:rPr lang="nl-NL" noProof="0" smtClean="0"/>
              <a:t>Klik om het opmaakprofiel van de modelondertitel te bewerken</a:t>
            </a:r>
            <a:endParaRPr lang="nl-NL" noProof="0"/>
          </a:p>
        </p:txBody>
      </p:sp>
      <p:sp>
        <p:nvSpPr>
          <p:cNvPr id="20"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10"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997074266"/>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8522095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6269236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2868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9815093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1610556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480435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016313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77963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56356776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49733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5" descr="Schicht.png"/>
          <p:cNvPicPr>
            <a:picLocks noChangeAspect="1"/>
          </p:cNvPicPr>
          <p:nvPr/>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4" name="Afbeelding 16" descr="Logo powerpoint.png"/>
          <p:cNvPicPr>
            <a:picLocks noChangeAspect="1"/>
          </p:cNvPicPr>
          <p:nvPr/>
        </p:nvPicPr>
        <p:blipFill>
          <a:blip r:embed="rId3"/>
          <a:srcRect/>
          <a:stretch>
            <a:fillRect/>
          </a:stretch>
        </p:blipFill>
        <p:spPr bwMode="auto">
          <a:xfrm>
            <a:off x="6645275" y="6134125"/>
            <a:ext cx="2216150" cy="485775"/>
          </a:xfrm>
          <a:prstGeom prst="rect">
            <a:avLst/>
          </a:prstGeom>
          <a:noFill/>
          <a:ln w="9525">
            <a:noFill/>
            <a:miter lim="800000"/>
            <a:headEnd/>
            <a:tailEnd/>
          </a:ln>
        </p:spPr>
      </p:pic>
      <p:pic>
        <p:nvPicPr>
          <p:cNvPr id="5" name="Afbeelding 17" descr="Schicht.png"/>
          <p:cNvPicPr>
            <a:picLocks noChangeAspect="1"/>
          </p:cNvPicPr>
          <p:nvPr userDrawn="1"/>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6" name="Afbeelding 18" descr="Logo powerpoint.png"/>
          <p:cNvPicPr>
            <a:picLocks noChangeAspect="1"/>
          </p:cNvPicPr>
          <p:nvPr userDrawn="1"/>
        </p:nvPicPr>
        <p:blipFill>
          <a:blip r:embed="rId3"/>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1295098"/>
            <a:ext cx="7704800" cy="532126"/>
          </a:xfrm>
          <a:prstGeom prst="rect">
            <a:avLst/>
          </a:prstGeom>
        </p:spPr>
        <p:txBody>
          <a:bodyPr anchor="b">
            <a:noAutofit/>
          </a:bodyPr>
          <a:lstStyle>
            <a:lvl1pPr algn="l">
              <a:lnSpc>
                <a:spcPts val="3690"/>
              </a:lnSpc>
              <a:defRPr sz="3000" b="0">
                <a:solidFill>
                  <a:schemeClr val="bg1"/>
                </a:solidFill>
                <a:latin typeface="Arial" pitchFamily="34" charset="0"/>
                <a:cs typeface="Arial"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720161838"/>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1868588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6368882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2208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3778136041"/>
      </p:ext>
    </p:extLst>
  </p:cSld>
  <p:clrMapOvr>
    <a:masterClrMapping/>
  </p:clrMapOvr>
  <p:transition>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27269810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01320655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21913892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87488955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50812751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428494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3"/>
            <a:ext cx="8208962" cy="885600"/>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1pPr>
              <a:lnSpc>
                <a:spcPts val="2750"/>
              </a:lnSpc>
              <a:defRPr baseline="0"/>
            </a:lvl1pPr>
            <a:lvl2pPr marL="305054" indent="-305054">
              <a:lnSpc>
                <a:spcPts val="2750"/>
              </a:lnSpc>
              <a:defRPr/>
            </a:lvl2pPr>
            <a:lvl3pPr>
              <a:lnSpc>
                <a:spcPts val="2750"/>
              </a:lnSpc>
              <a:defRPr/>
            </a:lvl3pPr>
            <a:lvl4pPr>
              <a:buNone/>
              <a:defRPr/>
            </a:lvl4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C1AC6B2C-9550-4D35-B952-575B8CC81B4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017687025"/>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341106114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7808641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844143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282107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154292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1940388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8637931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568421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678663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01403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llow up page heading 1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3pPr>
              <a:buSzPct val="15000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2CE68D74-B276-4823-A5CB-5986D7C255C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88812301"/>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260883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036713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12876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1440014462"/>
      </p:ext>
    </p:extLst>
  </p:cSld>
  <p:clrMapOvr>
    <a:masterClrMapping/>
  </p:clrMapOvr>
  <p:transition>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250876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7308576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3216904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2125477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16422631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310196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9923A5A-A331-4391-B7A3-2C427FE927A2}"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360012009"/>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7834802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52332367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2939397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705701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161835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5250345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9822573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9258958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1643099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9904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962" cy="433784"/>
          </a:xfrm>
        </p:spPr>
        <p:txBody>
          <a:bodyPr/>
          <a:lstStyle/>
          <a:p>
            <a:r>
              <a:rPr lang="nl-NL" noProof="0" smtClean="0"/>
              <a:t>Klik om de stijl te bewerken</a:t>
            </a:r>
            <a:endParaRPr lang="nl-NL" noProof="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dirty="0" smtClean="0"/>
              <a:t>Klik op het pictogram als u een afbeelding wilt toevoegen</a:t>
            </a:r>
            <a:endParaRPr lang="nl-NL" noProof="0" dirty="0"/>
          </a:p>
        </p:txBody>
      </p:sp>
      <p:sp>
        <p:nvSpPr>
          <p:cNvPr id="10" name="Tijdelijke aanduiding voor tekst 2"/>
          <p:cNvSpPr>
            <a:spLocks noGrp="1"/>
          </p:cNvSpPr>
          <p:nvPr>
            <p:ph type="body" idx="1"/>
          </p:nvPr>
        </p:nvSpPr>
        <p:spPr>
          <a:xfrm>
            <a:off x="684000" y="918025"/>
            <a:ext cx="8208000" cy="324247"/>
          </a:xfrm>
        </p:spPr>
        <p:txBody>
          <a:bodyPr anchor="b"/>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4ECD58B0-7FAF-49CE-8BE2-0E5E88517B0A}"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55794648"/>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2389949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1271410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73294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458588547"/>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4783055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91200789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284786481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87475652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7952251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878270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llow up page large visual without heading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smtClean="0"/>
              <a:t>Klik op het pictogram als u een afbeelding wilt toevoegen</a:t>
            </a:r>
            <a:endParaRPr lang="nl-NL" noProof="0"/>
          </a:p>
        </p:txBody>
      </p:sp>
      <p:sp>
        <p:nvSpPr>
          <p:cNvPr id="3"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5"/>
          </p:nvPr>
        </p:nvSpPr>
        <p:spPr/>
        <p:txBody>
          <a:bodyPr/>
          <a:lstStyle>
            <a:lvl1pPr>
              <a:defRPr/>
            </a:lvl1pPr>
          </a:lstStyle>
          <a:p>
            <a:pPr>
              <a:defRPr/>
            </a:pPr>
            <a:fld id="{DB1B7D67-9574-4AA6-9560-6DE8DD073673}"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84462067"/>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798833249"/>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6046582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9475593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3643293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8168293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44510335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9809016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018925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0969865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38685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5256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6156000" y="1429200"/>
            <a:ext cx="2977200" cy="4644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6F93D7AB-D922-46BC-8B00-549372F1BC17}"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38530531"/>
      </p:ext>
    </p:extLst>
  </p:cSld>
  <p:clrMapOvr>
    <a:masterClrMapping/>
  </p:clrMapOvr>
  <p:transition>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7206281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01244348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1768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0728461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81290713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97314271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26433961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32116680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721916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219850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4564800" y="1429200"/>
            <a:ext cx="4561200" cy="2700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4672D3C5-8073-476C-BF3F-0F919DEC95A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663015234"/>
      </p:ext>
    </p:extLst>
  </p:cSld>
  <p:clrMapOvr>
    <a:masterClrMapping/>
  </p:clrMapOvr>
  <p:transition>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8157088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2919339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296038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1668372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777921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72470100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3772501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8380928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85960188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996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332000"/>
            <a:ext cx="4320000" cy="4600800"/>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2A577F20-DBEF-4A68-BE86-689DD73DE4F2}"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399793363"/>
      </p:ext>
    </p:extLst>
  </p:cSld>
  <p:clrMapOvr>
    <a:masterClrMapping/>
  </p:clrMapOvr>
  <p:transition>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2312870694"/>
      </p:ext>
    </p:extLst>
  </p:cSld>
  <p:clrMapOvr>
    <a:masterClrMapping/>
  </p:clrMapOvr>
  <p:transition>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97E0A094-92B9-4128-BB93-18AC355AF5D1}" type="slidenum">
              <a:rPr>
                <a:solidFill>
                  <a:srgbClr val="003085"/>
                </a:solidFill>
              </a:rPr>
              <a:pPr>
                <a:defRPr/>
              </a:pPr>
              <a:t>‹Nr.›</a:t>
            </a:fld>
            <a:endParaRPr dirty="0">
              <a:solidFill>
                <a:srgbClr val="003085"/>
              </a:solidFill>
            </a:endParaRPr>
          </a:p>
        </p:txBody>
      </p:sp>
      <p:sp>
        <p:nvSpPr>
          <p:cNvPr id="4"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55112316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_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685"/>
            <a:ext cx="8208962" cy="899867"/>
          </a:xfrm>
        </p:spPr>
        <p:txBody>
          <a:bodyPr/>
          <a:lstStyle>
            <a:lvl1pPr>
              <a:defRPr baseline="0"/>
            </a:lvl1pPr>
          </a:lstStyle>
          <a:p>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50"/>
              </a:lnSpc>
              <a:buFontTx/>
              <a:buBlip>
                <a:blip r:embed="rId2"/>
              </a:buBlip>
              <a:defRPr baseline="0"/>
            </a:lvl1pPr>
            <a:lvl2pPr marL="305849" indent="-305849">
              <a:lnSpc>
                <a:spcPts val="2750"/>
              </a:lnSpc>
              <a:buFontTx/>
              <a:buBlip>
                <a:blip r:embed="rId3"/>
              </a:buBlip>
              <a:defRPr/>
            </a:lvl2pPr>
            <a:lvl3pPr marL="611696">
              <a:lnSpc>
                <a:spcPts val="2750"/>
              </a:lnSpc>
              <a:defRPr/>
            </a:lvl3pPr>
            <a:lvl4pPr>
              <a:buNone/>
              <a:defRPr/>
            </a:lvl4pPr>
          </a:lstStyle>
          <a:p>
            <a:pPr lvl="0"/>
            <a:r>
              <a:rPr lang="de-DE" noProof="0" smtClean="0"/>
              <a:t>Textmasterformate durch Klicken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F2DC2A6-8BD2-4706-9B20-B37CEA29D08F}" type="slidenum">
              <a:rPr>
                <a:solidFill>
                  <a:srgbClr val="003085"/>
                </a:solidFill>
              </a:rPr>
              <a:pPr>
                <a:defRPr/>
              </a:pPr>
              <a:t>‹Nr.›</a:t>
            </a:fld>
            <a:endParaRPr dirty="0">
              <a:solidFill>
                <a:srgbClr val="003085"/>
              </a:solidFill>
            </a:endParaRPr>
          </a:p>
        </p:txBody>
      </p:sp>
      <p:sp>
        <p:nvSpPr>
          <p:cNvPr id="7" name="Textplatzhalter 6"/>
          <p:cNvSpPr>
            <a:spLocks noGrp="1"/>
          </p:cNvSpPr>
          <p:nvPr>
            <p:ph type="body" sz="quarter" idx="12"/>
          </p:nvPr>
        </p:nvSpPr>
        <p:spPr>
          <a:xfrm>
            <a:off x="960438" y="6369529"/>
            <a:ext cx="3455987" cy="290513"/>
          </a:xfrm>
        </p:spPr>
        <p:txBody>
          <a:bodyPr/>
          <a:lstStyle>
            <a:lvl1pPr>
              <a:defRPr sz="1100" b="1"/>
            </a:lvl1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78309127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182490913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29"/>
            <a:ext cx="7704800" cy="1010945"/>
          </a:xfrm>
          <a:prstGeom prst="rect">
            <a:avLst/>
          </a:prstGeom>
        </p:spPr>
        <p:txBody>
          <a:bodyPr lIns="97200">
            <a:noAutofit/>
          </a:bodyPr>
          <a:lstStyle>
            <a:lvl1pPr algn="l">
              <a:lnSpc>
                <a:spcPts val="3900"/>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39"/>
            <a:ext cx="7704800" cy="468119"/>
          </a:xfrm>
        </p:spPr>
        <p:txBody>
          <a:bodyPr wrap="none" lIns="97200"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0" y="2700338"/>
            <a:ext cx="4320000" cy="324000"/>
          </a:xfrm>
        </p:spPr>
        <p:txBody>
          <a:bodyPr wrap="none" lIns="100800"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0" y="3240088"/>
            <a:ext cx="4321175" cy="323850"/>
          </a:xfrm>
        </p:spPr>
        <p:txBody>
          <a:bodyPr lIns="115200" tIns="46800" rIns="90000" bIns="46800"/>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53779408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38"/>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5668963"/>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5668963"/>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1"/>
            <a:ext cx="7704800" cy="626986"/>
          </a:xfrm>
          <a:prstGeom prst="rect">
            <a:avLst/>
          </a:prstGeom>
        </p:spPr>
        <p:txBody>
          <a:bodyPr wrap="none" lIns="97200"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600" anchor="ctr">
            <a:noAutofit/>
          </a:bodyPr>
          <a:lstStyle>
            <a:lvl1pPr marL="0" marR="0" indent="0" algn="l" defTabSz="911931"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00" y="1872000"/>
            <a:ext cx="6273619" cy="324000"/>
          </a:xfrm>
        </p:spPr>
        <p:txBody>
          <a:bodyPr wrap="none" lIns="100800" anchor="ctr">
            <a:noAutofit/>
          </a:bodyPr>
          <a:lstStyle>
            <a:lvl1pPr marL="0" indent="0" algn="l" defTabSz="911931" rtl="0" eaLnBrk="1" latinLnBrk="0" hangingPunct="1">
              <a:lnSpc>
                <a:spcPts val="2750"/>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600" tIns="46800" rIns="90000" bIns="46800">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15062370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38"/>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5668963"/>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5668963"/>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1"/>
            <a:ext cx="7704800" cy="626986"/>
          </a:xfrm>
          <a:prstGeom prst="rect">
            <a:avLst/>
          </a:prstGeom>
        </p:spPr>
        <p:txBody>
          <a:bodyPr wrap="none" lIns="97200"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600" anchor="ctr">
            <a:noAutofit/>
          </a:bodyPr>
          <a:lstStyle>
            <a:lvl1pPr marL="0" marR="0" indent="0" algn="l" defTabSz="911931"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00" y="1872000"/>
            <a:ext cx="6273619" cy="324000"/>
          </a:xfrm>
        </p:spPr>
        <p:txBody>
          <a:bodyPr wrap="none" lIns="100800" anchor="ctr">
            <a:noAutofit/>
          </a:bodyPr>
          <a:lstStyle>
            <a:lvl1pPr marL="0" indent="0" algn="l" defTabSz="911931" rtl="0" eaLnBrk="1" latinLnBrk="0" hangingPunct="1">
              <a:lnSpc>
                <a:spcPts val="2750"/>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600" tIns="46800" rIns="90000" bIns="46800">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243070738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38"/>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38"/>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5"/>
            <a:ext cx="7704800" cy="532126"/>
          </a:xfrm>
          <a:prstGeom prst="rect">
            <a:avLst/>
          </a:prstGeom>
        </p:spPr>
        <p:txBody>
          <a:bodyPr lIns="100800"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66799792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0" y="373681"/>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0" y="1368000"/>
            <a:ext cx="8208962" cy="4644000"/>
          </a:xfrm>
        </p:spPr>
        <p:txBody>
          <a:bodyPr/>
          <a:lstStyle>
            <a:lvl1pPr>
              <a:lnSpc>
                <a:spcPts val="2750"/>
              </a:lnSpc>
              <a:buFontTx/>
              <a:buBlip>
                <a:blip r:embed="rId2"/>
              </a:buBlip>
              <a:defRPr baseline="0"/>
            </a:lvl1pPr>
            <a:lvl2pPr marL="306000" indent="-306000">
              <a:lnSpc>
                <a:spcPts val="2750"/>
              </a:lnSpc>
              <a:buFontTx/>
              <a:buBlip>
                <a:blip r:embed="rId3"/>
              </a:buBlip>
              <a:defRPr/>
            </a:lvl2pPr>
            <a:lvl3pPr marL="612000">
              <a:lnSpc>
                <a:spcPts val="2750"/>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403080652"/>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0" y="374400"/>
            <a:ext cx="8208962" cy="433784"/>
          </a:xfrm>
        </p:spPr>
        <p:txBody>
          <a:bodyPr rtlCol="0">
            <a:noAutofit/>
          </a:bodyPr>
          <a:lstStyle>
            <a:lvl1pPr algn="l" defTabSz="91193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0" y="1368000"/>
            <a:ext cx="8208962" cy="4644000"/>
          </a:xfrm>
        </p:spPr>
        <p:txBody>
          <a:bodyPr rtlCol="0">
            <a:noAutofit/>
          </a:bodyPr>
          <a:lstStyle>
            <a:lvl1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931" rtl="0" eaLnBrk="1" latinLnBrk="0" hangingPunct="1">
              <a:lnSpc>
                <a:spcPts val="2750"/>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00"/>
            <a:ext cx="8208000" cy="324247"/>
          </a:xfrm>
        </p:spPr>
        <p:txBody>
          <a:bodyPr lIns="104400" rtlCol="0" anchor="ctr">
            <a:noAutofit/>
          </a:bodyPr>
          <a:lstStyle>
            <a:lvl1pPr marL="0" indent="0" algn="l" defTabSz="911931"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175213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t>22. Januar 2015</a:t>
            </a:r>
            <a:endParaRPr dirty="0"/>
          </a:p>
        </p:txBody>
      </p:sp>
    </p:spTree>
    <p:extLst>
      <p:ext uri="{BB962C8B-B14F-4D97-AF65-F5344CB8AC3E}">
        <p14:creationId xmlns:p14="http://schemas.microsoft.com/office/powerpoint/2010/main" val="2811375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918825"/>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10"/>
          <p:cNvSpPr>
            <a:spLocks noGrp="1"/>
          </p:cNvSpPr>
          <p:nvPr>
            <p:ph type="body" sz="quarter" idx="14"/>
          </p:nvPr>
        </p:nvSpPr>
        <p:spPr>
          <a:xfrm>
            <a:off x="684000" y="1404025"/>
            <a:ext cx="3672000" cy="460899"/>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14" name="Tijdelijke aanduiding voor tekst 13"/>
          <p:cNvSpPr>
            <a:spLocks noGrp="1"/>
          </p:cNvSpPr>
          <p:nvPr>
            <p:ph type="body" sz="quarter" idx="15"/>
          </p:nvPr>
        </p:nvSpPr>
        <p:spPr>
          <a:xfrm>
            <a:off x="4564800" y="1404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4F3DBDDE-1E00-4B30-93B9-1653D1F8E911}"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392375351"/>
      </p:ext>
    </p:extLst>
  </p:cSld>
  <p:clrMapOvr>
    <a:masterClrMapping/>
  </p:clrMapOvr>
  <p:transition>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0" y="374400"/>
            <a:ext cx="8208962" cy="433784"/>
          </a:xfrm>
        </p:spPr>
        <p:txBody>
          <a:bodyPr rtlCol="0">
            <a:noAutofit/>
          </a:bodyPr>
          <a:lstStyle>
            <a:lvl1pPr algn="l" defTabSz="91193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32"/>
            <a:ext cx="8082000" cy="2066335"/>
          </a:xfrm>
          <a:solidFill>
            <a:schemeClr val="accent3">
              <a:alpha val="15000"/>
            </a:schemeClr>
          </a:solidFill>
        </p:spPr>
        <p:txBody>
          <a:bodyPr tIns="108000" rtlCol="0">
            <a:noAutofit/>
          </a:bodyPr>
          <a:lstStyle>
            <a:lvl1pPr marL="188913" indent="-9525" algn="l" defTabSz="911931" rtl="0" eaLnBrk="1" latinLnBrk="0" hangingPunct="1">
              <a:lnSpc>
                <a:spcPts val="2750"/>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8000" algn="l" defTabSz="911931" rtl="0" eaLnBrk="1" latinLnBrk="0" hangingPunct="1">
              <a:lnSpc>
                <a:spcPts val="2750"/>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8000" algn="l" defTabSz="911931" rtl="0" eaLnBrk="1" latinLnBrk="0" hangingPunct="1">
              <a:lnSpc>
                <a:spcPts val="2750"/>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00"/>
            <a:ext cx="8208000" cy="324247"/>
          </a:xfrm>
        </p:spPr>
        <p:txBody>
          <a:bodyPr lIns="104400" rtlCol="0" anchor="ctr">
            <a:noAutofit/>
          </a:bodyPr>
          <a:lstStyle>
            <a:lvl1pPr marL="0" indent="0" algn="l" defTabSz="911931"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298"/>
            <a:ext cx="8208962" cy="2402551"/>
          </a:xfrm>
        </p:spPr>
        <p:txBody>
          <a:bodyPr rtlCol="0">
            <a:noAutofit/>
          </a:bodyPr>
          <a:lstStyle>
            <a:lvl1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931" rtl="0" eaLnBrk="1" latinLnBrk="0" hangingPunct="1">
              <a:lnSpc>
                <a:spcPts val="2750"/>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9684453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962" cy="433784"/>
          </a:xfrm>
        </p:spPr>
        <p:txBody>
          <a:bodyPr rtlCol="0">
            <a:noAutofit/>
          </a:bodyPr>
          <a:lstStyle>
            <a:lvl1pPr algn="l" defTabSz="911931"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425817993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931"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6"/>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2094173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931"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0"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8806921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0"/>
            <a:ext cx="4320000" cy="4600800"/>
          </a:xfrm>
        </p:spPr>
        <p:txBody>
          <a:bodyPr rtlCol="0">
            <a:noAutofit/>
          </a:bodyPr>
          <a:lstStyle>
            <a:lvl1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11931" rtl="0" eaLnBrk="1" latinLnBrk="0" hangingPunct="1">
              <a:lnSpc>
                <a:spcPts val="2750"/>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1193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93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195593687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00"/>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00"/>
            <a:ext cx="4320000" cy="4094895"/>
          </a:xfrm>
        </p:spPr>
        <p:txBody>
          <a:bodyPr lIns="0" tIns="0" rIns="0" bIns="0" rtlCol="0">
            <a:noAutofit/>
          </a:bodyPr>
          <a:lstStyle>
            <a:lvl1pPr algn="l" defTabSz="911931" rtl="0" eaLnBrk="1" latinLnBrk="0" hangingPunct="1">
              <a:defRPr lang="nl-NL" sz="1800" kern="1200" dirty="0" smtClean="0">
                <a:solidFill>
                  <a:schemeClr val="accent1"/>
                </a:solidFill>
                <a:latin typeface="Arial" pitchFamily="34" charset="0"/>
                <a:ea typeface="+mn-ea"/>
                <a:cs typeface="Arial" pitchFamily="34" charset="0"/>
              </a:defRPr>
            </a:lvl1pPr>
            <a:lvl2pPr algn="l" defTabSz="911931" rtl="0" eaLnBrk="1" latinLnBrk="0" hangingPunct="1">
              <a:defRPr lang="nl-NL" sz="1800" kern="1200" dirty="0" smtClean="0">
                <a:solidFill>
                  <a:schemeClr val="accent1"/>
                </a:solidFill>
                <a:latin typeface="Arial" pitchFamily="34" charset="0"/>
                <a:ea typeface="+mn-ea"/>
                <a:cs typeface="Arial" pitchFamily="34" charset="0"/>
              </a:defRPr>
            </a:lvl2pPr>
            <a:lvl3pPr algn="l" defTabSz="911931" rtl="0" eaLnBrk="1" latinLnBrk="0" hangingPunct="1">
              <a:defRPr lang="nl-NL" sz="1400" kern="1200" dirty="0" smtClean="0">
                <a:solidFill>
                  <a:schemeClr val="accent1"/>
                </a:solidFill>
                <a:latin typeface="Arial" pitchFamily="34" charset="0"/>
                <a:ea typeface="+mn-ea"/>
                <a:cs typeface="Arial" pitchFamily="34" charset="0"/>
              </a:defRPr>
            </a:lvl3pPr>
            <a:lvl4pPr algn="l" defTabSz="91193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93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00"/>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69871674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11931"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00"/>
            <a:ext cx="4320000" cy="4094895"/>
          </a:xfrm>
        </p:spPr>
        <p:txBody>
          <a:bodyPr lIns="90000" rtlCol="0">
            <a:noAutofit/>
          </a:bodyPr>
          <a:lstStyle>
            <a:lvl1pPr algn="l" defTabSz="911931" rtl="0" eaLnBrk="1" latinLnBrk="0" hangingPunct="1">
              <a:defRPr lang="nl-NL" sz="1800" kern="1200" dirty="0" smtClean="0">
                <a:solidFill>
                  <a:schemeClr val="accent1"/>
                </a:solidFill>
                <a:latin typeface="Arial" pitchFamily="34" charset="0"/>
                <a:ea typeface="+mn-ea"/>
                <a:cs typeface="Arial" pitchFamily="34" charset="0"/>
              </a:defRPr>
            </a:lvl1pPr>
            <a:lvl2pPr algn="l" defTabSz="911931" rtl="0" eaLnBrk="1" latinLnBrk="0" hangingPunct="1">
              <a:defRPr lang="nl-NL" sz="1800" kern="1200" dirty="0" smtClean="0">
                <a:solidFill>
                  <a:schemeClr val="accent1"/>
                </a:solidFill>
                <a:latin typeface="Arial" pitchFamily="34" charset="0"/>
                <a:ea typeface="+mn-ea"/>
                <a:cs typeface="Arial" pitchFamily="34" charset="0"/>
              </a:defRPr>
            </a:lvl2pPr>
            <a:lvl3pPr algn="l" defTabSz="911931" rtl="0" eaLnBrk="1" latinLnBrk="0" hangingPunct="1">
              <a:defRPr lang="nl-NL" sz="1400" kern="1200" dirty="0" smtClean="0">
                <a:solidFill>
                  <a:schemeClr val="accent1"/>
                </a:solidFill>
                <a:latin typeface="Arial" pitchFamily="34" charset="0"/>
                <a:ea typeface="+mn-ea"/>
                <a:cs typeface="Arial" pitchFamily="34" charset="0"/>
              </a:defRPr>
            </a:lvl3pPr>
            <a:lvl4pPr algn="l" defTabSz="91193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1193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3873856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0" y="374400"/>
            <a:ext cx="8208962" cy="433784"/>
          </a:xfrm>
        </p:spPr>
        <p:txBody>
          <a:bodyPr rtlCol="0">
            <a:noAutofit/>
          </a:bodyPr>
          <a:lstStyle>
            <a:lvl1pPr algn="l" defTabSz="911931"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0"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00"/>
            <a:ext cx="8208000" cy="324247"/>
          </a:xfrm>
        </p:spPr>
        <p:txBody>
          <a:bodyPr lIns="104400"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00"/>
            <a:ext cx="8208000" cy="460899"/>
          </a:xfrm>
        </p:spPr>
        <p:txBody>
          <a:bodyPr lIns="90000"/>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89184291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0" y="374400"/>
            <a:ext cx="8208962" cy="433784"/>
          </a:xfrm>
        </p:spPr>
        <p:txBody>
          <a:bodyPr rtlCol="0">
            <a:noAutofit/>
          </a:bodyPr>
          <a:lstStyle>
            <a:lvl1pPr algn="l" defTabSz="91193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11931" rtl="0" eaLnBrk="1" latinLnBrk="0" hangingPunct="1">
              <a:lnSpc>
                <a:spcPts val="2750"/>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1193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400" rtlCol="0" anchor="ctr">
            <a:noAutofit/>
          </a:bodyPr>
          <a:lstStyle>
            <a:lvl1pPr marL="168275" indent="0" algn="l" defTabSz="911931"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5966" indent="0">
              <a:buNone/>
              <a:defRPr sz="2000" b="1"/>
            </a:lvl2pPr>
            <a:lvl3pPr marL="911931" indent="0">
              <a:buNone/>
              <a:defRPr sz="1800" b="1"/>
            </a:lvl3pPr>
            <a:lvl4pPr marL="1367897" indent="0">
              <a:buNone/>
              <a:defRPr sz="1600" b="1"/>
            </a:lvl4pPr>
            <a:lvl5pPr marL="1823862" indent="0">
              <a:buNone/>
              <a:defRPr sz="1600" b="1"/>
            </a:lvl5pPr>
            <a:lvl6pPr marL="2279828" indent="0">
              <a:buNone/>
              <a:defRPr sz="1600" b="1"/>
            </a:lvl6pPr>
            <a:lvl7pPr marL="2735793" indent="0">
              <a:buNone/>
              <a:defRPr sz="1600" b="1"/>
            </a:lvl7pPr>
            <a:lvl8pPr marL="3191759" indent="0">
              <a:buNone/>
              <a:defRPr sz="1600" b="1"/>
            </a:lvl8pPr>
            <a:lvl9pPr marL="3647724"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87545280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3"/>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00"/>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65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2"/>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4" name="Tijdelijke aanduiding voor tekst 13"/>
          <p:cNvSpPr>
            <a:spLocks noGrp="1"/>
          </p:cNvSpPr>
          <p:nvPr>
            <p:ph type="body" sz="quarter" idx="15"/>
          </p:nvPr>
        </p:nvSpPr>
        <p:spPr>
          <a:xfrm>
            <a:off x="45648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935DA362-4F0A-4EFA-B53E-C185B1C9732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4913443"/>
      </p:ext>
    </p:extLst>
  </p:cSld>
  <p:clrMapOvr>
    <a:masterClrMapping/>
  </p:clrMapOvr>
  <p:transition>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ianummer 16"/>
          <p:cNvSpPr>
            <a:spLocks noGrp="1"/>
          </p:cNvSpPr>
          <p:nvPr>
            <p:ph type="sldNum" sz="quarter" idx="10"/>
          </p:nvPr>
        </p:nvSpPr>
        <p:spPr/>
        <p:txBody>
          <a:bodyPr/>
          <a:lstStyle>
            <a:lvl1pPr>
              <a:defRPr/>
            </a:lvl1pPr>
          </a:lstStyle>
          <a:p>
            <a:pPr>
              <a:defRPr/>
            </a:pPr>
            <a:fld id="{113AB62B-B01A-44C8-9183-2C7287FD8F3C}" type="slidenum">
              <a:rPr>
                <a:solidFill>
                  <a:srgbClr val="003085"/>
                </a:solidFill>
              </a:rPr>
              <a:pPr>
                <a:defRPr/>
              </a:pPr>
              <a:t>‹Nr.›</a:t>
            </a:fld>
            <a:endParaRPr dirty="0">
              <a:solidFill>
                <a:srgbClr val="003085"/>
              </a:solidFill>
            </a:endParaRPr>
          </a:p>
        </p:txBody>
      </p:sp>
      <p:sp>
        <p:nvSpPr>
          <p:cNvPr id="3" name="Tijdelijke aanduiding voor datum 15"/>
          <p:cNvSpPr>
            <a:spLocks noGrp="1"/>
          </p:cNvSpPr>
          <p:nvPr>
            <p:ph type="dt" sz="half" idx="14"/>
            <p:custDataLst>
              <p:tags r:id="rId1"/>
            </p:custDataLst>
          </p:nvPr>
        </p:nvSpPr>
        <p:spPr>
          <a:xfrm>
            <a:off x="4781550" y="6372225"/>
            <a:ext cx="1295400" cy="363538"/>
          </a:xfrm>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4" name="Tijdelijke aanduiding voor voettekst 17"/>
          <p:cNvSpPr>
            <a:spLocks noGrp="1"/>
          </p:cNvSpPr>
          <p:nvPr>
            <p:ph type="ftr" sz="quarter" idx="16"/>
            <p:custDataLst>
              <p:tags r:id="rId2"/>
            </p:custDataLst>
          </p:nvPr>
        </p:nvSpPr>
        <p:spPr>
          <a:xfrm>
            <a:off x="622300" y="6375400"/>
            <a:ext cx="3976688" cy="365125"/>
          </a:xfrm>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6281391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defRPr/>
            </a:pPr>
            <a:r>
              <a:rPr lang="de-DE" smtClean="0">
                <a:solidFill>
                  <a:srgbClr val="003085"/>
                </a:solidFill>
              </a:rPr>
              <a:t>22. Januar 2015</a:t>
            </a:r>
            <a:endParaRPr lang="de-DE" dirty="0">
              <a:solidFill>
                <a:srgbClr val="003085"/>
              </a:solidFill>
            </a:endParaRPr>
          </a:p>
        </p:txBody>
      </p:sp>
      <p:sp>
        <p:nvSpPr>
          <p:cNvPr id="4" name="Foliennummernplatzhalter 3"/>
          <p:cNvSpPr>
            <a:spLocks noGrp="1"/>
          </p:cNvSpPr>
          <p:nvPr>
            <p:ph type="sldNum" sz="quarter" idx="11"/>
          </p:nvPr>
        </p:nvSpPr>
        <p:spPr/>
        <p:txBody>
          <a:bodyPr/>
          <a:lstStyle/>
          <a:p>
            <a:pPr>
              <a:defRPr/>
            </a:pPr>
            <a:fld id="{32A22609-8616-4532-A54D-3E4823FDD9A8}" type="slidenum">
              <a:rPr lang="de-DE">
                <a:solidFill>
                  <a:srgbClr val="003085"/>
                </a:solidFill>
              </a:rPr>
              <a:pPr>
                <a:defRPr/>
              </a:pPr>
              <a:t>‹Nr.›</a:t>
            </a:fld>
            <a:endParaRPr lang="de-DE" dirty="0">
              <a:solidFill>
                <a:srgbClr val="003085"/>
              </a:solidFill>
            </a:endParaRPr>
          </a:p>
        </p:txBody>
      </p:sp>
      <p:sp>
        <p:nvSpPr>
          <p:cNvPr id="5" name="Fußzeilenplatzhalter 4"/>
          <p:cNvSpPr>
            <a:spLocks noGrp="1"/>
          </p:cNvSpPr>
          <p:nvPr>
            <p:ph type="ftr" sz="quarter" idx="12"/>
          </p:nvPr>
        </p:nvSpPr>
        <p:spPr/>
        <p:txBody>
          <a:body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94247714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idx="1"/>
          </p:nvPr>
        </p:nvSpPr>
        <p:spPr>
          <a:xfrm>
            <a:off x="684213" y="1331913"/>
            <a:ext cx="8207375"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FC752A1-FDC5-4083-8054-0CF7F609763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7083526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4070498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5" name="Afbeelding 22" descr="schich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6"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p:nvPr>
        </p:nvSpPr>
        <p:spPr>
          <a:xfrm>
            <a:off x="622800" y="522836"/>
            <a:ext cx="7704800" cy="1010945"/>
          </a:xfrm>
          <a:prstGeom prst="rect">
            <a:avLst/>
          </a:prstGeom>
        </p:spPr>
        <p:txBody>
          <a:bodyPr lIns="96878">
            <a:noAutofit/>
          </a:bodyPr>
          <a:lstStyle>
            <a:lvl1pPr algn="l">
              <a:lnSpc>
                <a:spcPts val="3895"/>
              </a:lnSpc>
              <a:defRPr sz="3500" b="0" baseline="0">
                <a:latin typeface="Arial" pitchFamily="34" charset="0"/>
                <a:cs typeface="Arial" pitchFamily="34" charset="0"/>
              </a:defRPr>
            </a:lvl1pPr>
          </a:lstStyle>
          <a:p>
            <a:r>
              <a:rPr lang="de-DE" noProof="0" smtClean="0"/>
              <a:t>Titelmasterformat durch Klicken bearbeiten</a:t>
            </a:r>
            <a:endParaRPr lang="nl-NL" noProof="0" dirty="0"/>
          </a:p>
        </p:txBody>
      </p:sp>
      <p:sp>
        <p:nvSpPr>
          <p:cNvPr id="14" name="Tijdelijke aanduiding voor tekst 28"/>
          <p:cNvSpPr>
            <a:spLocks noGrp="1"/>
          </p:cNvSpPr>
          <p:nvPr>
            <p:ph type="body" sz="quarter" idx="10"/>
          </p:nvPr>
        </p:nvSpPr>
        <p:spPr>
          <a:xfrm>
            <a:off x="622800" y="1836166"/>
            <a:ext cx="7704800" cy="468119"/>
          </a:xfrm>
        </p:spPr>
        <p:txBody>
          <a:bodyPr wrap="none" lIns="96878" anchor="ctr"/>
          <a:lstStyle>
            <a:lvl1pPr algn="l">
              <a:defRPr sz="2200" b="1" baseline="0">
                <a:solidFill>
                  <a:schemeClr val="accent4"/>
                </a:solidFill>
              </a:defRPr>
            </a:lvl1pPr>
          </a:lstStyle>
          <a:p>
            <a:pPr lvl="0"/>
            <a:r>
              <a:rPr lang="de-DE" noProof="0" smtClean="0"/>
              <a:t>Textmasterformat bearbeiten</a:t>
            </a:r>
          </a:p>
        </p:txBody>
      </p:sp>
      <p:sp>
        <p:nvSpPr>
          <p:cNvPr id="24" name="Tijdelijke aanduiding voor tekst 23"/>
          <p:cNvSpPr>
            <a:spLocks noGrp="1"/>
          </p:cNvSpPr>
          <p:nvPr>
            <p:ph type="body" sz="quarter" idx="11"/>
          </p:nvPr>
        </p:nvSpPr>
        <p:spPr>
          <a:xfrm>
            <a:off x="622804" y="2700338"/>
            <a:ext cx="4320000" cy="324000"/>
          </a:xfrm>
        </p:spPr>
        <p:txBody>
          <a:bodyPr wrap="none" lIns="100463" rtlCol="0" anchor="ctr">
            <a:noAutofit/>
          </a:bodyPr>
          <a:lstStyle>
            <a:lvl1pPr>
              <a:buNone/>
              <a:defRPr lang="nl-NL" sz="1400" b="1" kern="1200" baseline="0" noProof="0" dirty="0" smtClean="0">
                <a:solidFill>
                  <a:schemeClr val="accent4"/>
                </a:solidFill>
                <a:latin typeface="Arial" pitchFamily="34" charset="0"/>
                <a:ea typeface="+mn-ea"/>
                <a:cs typeface="Arial" pitchFamily="34" charset="0"/>
              </a:defRPr>
            </a:lvl1pPr>
          </a:lstStyle>
          <a:p>
            <a:pPr lvl="0"/>
            <a:r>
              <a:rPr lang="de-DE" smtClean="0"/>
              <a:t>Textmasterformat bearbeiten</a:t>
            </a:r>
          </a:p>
        </p:txBody>
      </p:sp>
      <p:sp>
        <p:nvSpPr>
          <p:cNvPr id="8" name="Tijdelijke aanduiding voor datum 26"/>
          <p:cNvSpPr>
            <a:spLocks noGrp="1"/>
          </p:cNvSpPr>
          <p:nvPr>
            <p:ph type="dt" sz="half" idx="12"/>
          </p:nvPr>
        </p:nvSpPr>
        <p:spPr>
          <a:xfrm>
            <a:off x="622302" y="3240090"/>
            <a:ext cx="4321175" cy="323850"/>
          </a:xfrm>
        </p:spPr>
        <p:txBody>
          <a:bodyPr lIns="114822" tIns="46644" rIns="89703" bIns="46644"/>
          <a:lstStyle>
            <a:lvl1pPr algn="l">
              <a:defRPr sz="1400" b="0" smtClean="0">
                <a:solidFill>
                  <a:schemeClr val="accent4"/>
                </a:solidFill>
                <a:latin typeface="Arial" pitchFamily="34" charset="0"/>
                <a:cs typeface="Arial" pitchFamily="34" charset="0"/>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0798721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32" descr="test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1"/>
            <a:ext cx="9126538"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3"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20"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29530925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1_Coverpage with visual">
    <p:spTree>
      <p:nvGrpSpPr>
        <p:cNvPr id="1" name=""/>
        <p:cNvGrpSpPr/>
        <p:nvPr/>
      </p:nvGrpSpPr>
      <p:grpSpPr>
        <a:xfrm>
          <a:off x="0" y="0"/>
          <a:ext cx="0" cy="0"/>
          <a:chOff x="0" y="0"/>
          <a:chExt cx="0" cy="0"/>
        </a:xfrm>
      </p:grpSpPr>
      <p:pic>
        <p:nvPicPr>
          <p:cNvPr id="5" name="Afbeelding 14" descr="Foto pag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73342"/>
            <a:ext cx="9120188"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11"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0"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9" descr="Schic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4" y="5668964"/>
            <a:ext cx="86264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1"/>
          <p:cNvSpPr>
            <a:spLocks noGrp="1"/>
          </p:cNvSpPr>
          <p:nvPr>
            <p:ph type="ctrTitle"/>
          </p:nvPr>
        </p:nvSpPr>
        <p:spPr>
          <a:xfrm>
            <a:off x="622800" y="518254"/>
            <a:ext cx="7704800" cy="626986"/>
          </a:xfrm>
          <a:prstGeom prst="rect">
            <a:avLst/>
          </a:prstGeom>
        </p:spPr>
        <p:txBody>
          <a:bodyPr wrap="none" lIns="96878" anchor="ctr">
            <a:noAutofit/>
          </a:bodyPr>
          <a:lstStyle>
            <a:lvl1pPr algn="l">
              <a:lnSpc>
                <a:spcPts val="3690"/>
              </a:lnSpc>
              <a:defRPr sz="3500" b="0">
                <a:latin typeface="Arial" pitchFamily="34" charset="0"/>
                <a:cs typeface="Arial" pitchFamily="34" charset="0"/>
              </a:defRPr>
            </a:lvl1pPr>
          </a:lstStyle>
          <a:p>
            <a:r>
              <a:rPr lang="de-DE" noProof="0" smtClean="0"/>
              <a:t>Titelmasterformat durch Klicken bearbeiten</a:t>
            </a:r>
            <a:endParaRPr lang="nl-NL" noProof="0" dirty="0"/>
          </a:p>
        </p:txBody>
      </p:sp>
      <p:sp>
        <p:nvSpPr>
          <p:cNvPr id="16" name="Ondertitel 2"/>
          <p:cNvSpPr>
            <a:spLocks noGrp="1"/>
          </p:cNvSpPr>
          <p:nvPr>
            <p:ph type="subTitle" idx="1"/>
          </p:nvPr>
        </p:nvSpPr>
        <p:spPr>
          <a:xfrm>
            <a:off x="622800" y="1204731"/>
            <a:ext cx="7704000" cy="325348"/>
          </a:xfrm>
        </p:spPr>
        <p:txBody>
          <a:bodyPr wrap="none" lIns="111225" anchor="ctr">
            <a:noAutofit/>
          </a:bodyPr>
          <a:lstStyle>
            <a:lvl1pPr marL="0" marR="0" indent="0" algn="l" defTabSz="908913" rtl="0" eaLnBrk="1" fontAlgn="auto" latinLnBrk="0" hangingPunct="1">
              <a:lnSpc>
                <a:spcPct val="100000"/>
              </a:lnSpc>
              <a:spcBef>
                <a:spcPts val="0"/>
              </a:spcBef>
              <a:spcAft>
                <a:spcPts val="0"/>
              </a:spcAft>
              <a:buClrTx/>
              <a:buSzTx/>
              <a:buFontTx/>
              <a:buNone/>
              <a:tabLst/>
              <a:defRPr sz="2200" b="1" baseline="0">
                <a:solidFill>
                  <a:srgbClr val="5FA534"/>
                </a:solidFill>
              </a:defRPr>
            </a:lvl1pPr>
            <a:lvl2pPr marL="455692" indent="0" algn="ctr">
              <a:buNone/>
              <a:defRPr>
                <a:solidFill>
                  <a:schemeClr val="tx1">
                    <a:tint val="75000"/>
                  </a:schemeClr>
                </a:solidFill>
              </a:defRPr>
            </a:lvl2pPr>
            <a:lvl3pPr marL="911371" indent="0" algn="ctr">
              <a:buNone/>
              <a:defRPr>
                <a:solidFill>
                  <a:schemeClr val="tx1">
                    <a:tint val="75000"/>
                  </a:schemeClr>
                </a:solidFill>
              </a:defRPr>
            </a:lvl3pPr>
            <a:lvl4pPr marL="1367058" indent="0" algn="ctr">
              <a:buNone/>
              <a:defRPr>
                <a:solidFill>
                  <a:schemeClr val="tx1">
                    <a:tint val="75000"/>
                  </a:schemeClr>
                </a:solidFill>
              </a:defRPr>
            </a:lvl4pPr>
            <a:lvl5pPr marL="1822741" indent="0" algn="ctr">
              <a:buNone/>
              <a:defRPr>
                <a:solidFill>
                  <a:schemeClr val="tx1">
                    <a:tint val="75000"/>
                  </a:schemeClr>
                </a:solidFill>
              </a:defRPr>
            </a:lvl5pPr>
            <a:lvl6pPr marL="2278425" indent="0" algn="ctr">
              <a:buNone/>
              <a:defRPr>
                <a:solidFill>
                  <a:schemeClr val="tx1">
                    <a:tint val="75000"/>
                  </a:schemeClr>
                </a:solidFill>
              </a:defRPr>
            </a:lvl6pPr>
            <a:lvl7pPr marL="2734109" indent="0" algn="ctr">
              <a:buNone/>
              <a:defRPr>
                <a:solidFill>
                  <a:schemeClr val="tx1">
                    <a:tint val="75000"/>
                  </a:schemeClr>
                </a:solidFill>
              </a:defRPr>
            </a:lvl7pPr>
            <a:lvl8pPr marL="3189795" indent="0" algn="ctr">
              <a:buNone/>
              <a:defRPr>
                <a:solidFill>
                  <a:schemeClr val="tx1">
                    <a:tint val="75000"/>
                  </a:schemeClr>
                </a:solidFill>
              </a:defRPr>
            </a:lvl8pPr>
            <a:lvl9pPr marL="3645479" indent="0" algn="ctr">
              <a:buNone/>
              <a:defRPr>
                <a:solidFill>
                  <a:schemeClr val="tx1">
                    <a:tint val="75000"/>
                  </a:schemeClr>
                </a:solidFill>
              </a:defRPr>
            </a:lvl9pPr>
          </a:lstStyle>
          <a:p>
            <a:r>
              <a:rPr lang="de-DE" noProof="0" smtClean="0"/>
              <a:t>Formatvorlage des Untertitelmasters durch Klicken bearbeiten</a:t>
            </a:r>
            <a:endParaRPr lang="nl-NL" noProof="0" dirty="0"/>
          </a:p>
        </p:txBody>
      </p:sp>
      <p:sp>
        <p:nvSpPr>
          <p:cNvPr id="17" name="Tijdelijke aanduiding voor tekst 28"/>
          <p:cNvSpPr>
            <a:spLocks noGrp="1"/>
          </p:cNvSpPr>
          <p:nvPr>
            <p:ph type="body" sz="quarter" idx="10"/>
          </p:nvPr>
        </p:nvSpPr>
        <p:spPr>
          <a:xfrm>
            <a:off x="622827" y="1872002"/>
            <a:ext cx="6273619" cy="324000"/>
          </a:xfrm>
        </p:spPr>
        <p:txBody>
          <a:bodyPr wrap="none" lIns="100463" anchor="ctr">
            <a:noAutofit/>
          </a:bodyPr>
          <a:lstStyle>
            <a:lvl1pPr marL="0" indent="0" algn="l" defTabSz="908913" rtl="0" eaLnBrk="1" latinLnBrk="0" hangingPunct="1">
              <a:lnSpc>
                <a:spcPts val="2746"/>
              </a:lnSpc>
              <a:spcBef>
                <a:spcPts val="0"/>
              </a:spcBef>
              <a:buFontTx/>
              <a:buBlip>
                <a:blip r:embed="rId5"/>
              </a:buBlip>
              <a:defRPr sz="1400" b="1" baseline="0">
                <a:solidFill>
                  <a:schemeClr val="accent4"/>
                </a:solidFill>
              </a:defRPr>
            </a:lvl1pPr>
          </a:lstStyle>
          <a:p>
            <a:pPr lvl="0"/>
            <a:r>
              <a:rPr lang="de-DE" smtClean="0"/>
              <a:t>Textmasterformat bearbeiten</a:t>
            </a:r>
          </a:p>
        </p:txBody>
      </p:sp>
      <p:sp>
        <p:nvSpPr>
          <p:cNvPr id="10" name="Tijdelijke aanduiding voor datum 15"/>
          <p:cNvSpPr>
            <a:spLocks noGrp="1"/>
          </p:cNvSpPr>
          <p:nvPr>
            <p:ph type="dt" sz="half" idx="11"/>
          </p:nvPr>
        </p:nvSpPr>
        <p:spPr>
          <a:xfrm>
            <a:off x="622300" y="2124075"/>
            <a:ext cx="6273800" cy="323850"/>
          </a:xfrm>
        </p:spPr>
        <p:txBody>
          <a:bodyPr wrap="none" lIns="111225" tIns="46644" rIns="89703" bIns="46644">
            <a:noAutofit/>
          </a:bodyPr>
          <a:lstStyle>
            <a:lvl1pPr algn="l">
              <a:defRPr sz="1400" b="0" smtClean="0">
                <a:solidFill>
                  <a:schemeClr val="accent4"/>
                </a:solidFill>
              </a:defRPr>
            </a:lvl1pPr>
          </a:lstStyle>
          <a:p>
            <a:pPr>
              <a:defRPr/>
            </a:pPr>
            <a:r>
              <a:rPr lang="de-DE" smtClean="0">
                <a:solidFill>
                  <a:srgbClr val="006683"/>
                </a:solidFill>
              </a:rPr>
              <a:t>22. Januar 2015</a:t>
            </a:r>
            <a:endParaRPr dirty="0">
              <a:solidFill>
                <a:srgbClr val="006683"/>
              </a:solidFill>
            </a:endParaRPr>
          </a:p>
        </p:txBody>
      </p:sp>
    </p:spTree>
    <p:extLst>
      <p:ext uri="{BB962C8B-B14F-4D97-AF65-F5344CB8AC3E}">
        <p14:creationId xmlns:p14="http://schemas.microsoft.com/office/powerpoint/2010/main" val="32926845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90179761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72363228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241526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noProof="0" smtClean="0"/>
              <a:t>Klik om de stijl te bewerken</a:t>
            </a:r>
            <a:endParaRPr lang="nl-NL" noProof="0"/>
          </a:p>
        </p:txBody>
      </p:sp>
      <p:sp>
        <p:nvSpPr>
          <p:cNvPr id="15" name="Tijdelijke aanduiding voor inhoud 2"/>
          <p:cNvSpPr>
            <a:spLocks noGrp="1"/>
          </p:cNvSpPr>
          <p:nvPr>
            <p:ph idx="1"/>
          </p:nvPr>
        </p:nvSpPr>
        <p:spPr>
          <a:xfrm>
            <a:off x="684000" y="2052000"/>
            <a:ext cx="8208962" cy="3909370"/>
          </a:xfrm>
        </p:spPr>
        <p:txBody>
          <a:body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8" name="Tijdelijke aanduiding voor tekst 10"/>
          <p:cNvSpPr>
            <a:spLocks noGrp="1"/>
          </p:cNvSpPr>
          <p:nvPr>
            <p:ph type="body" sz="quarter" idx="14"/>
          </p:nvPr>
        </p:nvSpPr>
        <p:spPr>
          <a:xfrm>
            <a:off x="684000" y="1404025"/>
            <a:ext cx="8208000" cy="460899"/>
          </a:xfrm>
        </p:spPr>
        <p:txBody>
          <a:bodyPr/>
          <a:lstStyle>
            <a:lvl1pPr>
              <a:lnSpc>
                <a:spcPct val="100000"/>
              </a:lnSpc>
              <a:spcBef>
                <a:spcPts val="250"/>
              </a:spcBef>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98355A19-C680-48E4-8851-F5ECED0618C1}"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778035302"/>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20"/>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8056024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904117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32778764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708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4564803" y="1485484"/>
            <a:ext cx="4561200" cy="270000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E9F8D119-CFAB-4F8E-B059-7CEE27FB3DB0}"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6023453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dirty="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2"/>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368002"/>
            <a:ext cx="4320000" cy="46008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84BB813E-43BB-4175-A953-EFA8A87DD124}"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029449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a:lstStyle>
            <a:lvl1pPr>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12000" y="1918827"/>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64799" y="1918827"/>
            <a:ext cx="4320000" cy="4094895"/>
          </a:xfrm>
        </p:spPr>
        <p:txBody>
          <a:bodyPr lIns="0" tIns="0" rIns="0" bIns="0"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10"/>
          <p:cNvSpPr>
            <a:spLocks noGrp="1"/>
          </p:cNvSpPr>
          <p:nvPr>
            <p:ph type="body" sz="quarter" idx="14"/>
          </p:nvPr>
        </p:nvSpPr>
        <p:spPr>
          <a:xfrm>
            <a:off x="646866" y="1386025"/>
            <a:ext cx="3672000" cy="460899"/>
          </a:xfrm>
        </p:spPr>
        <p:txBody>
          <a:bodyPr/>
          <a:lstStyle>
            <a:lvl1pPr>
              <a:lnSpc>
                <a:spcPct val="100000"/>
              </a:lnSpc>
              <a:spcBef>
                <a:spcPts val="550"/>
              </a:spcBef>
              <a:buNone/>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959EED74-527D-4CE5-9A74-D6051ECE9818}"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8537535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5" name="Tijdelijke aanduiding voor inhoud 14"/>
          <p:cNvSpPr>
            <a:spLocks noGrp="1"/>
          </p:cNvSpPr>
          <p:nvPr>
            <p:ph sz="quarter" idx="13"/>
          </p:nvPr>
        </p:nvSpPr>
        <p:spPr>
          <a:xfrm>
            <a:off x="4500000" y="1918827"/>
            <a:ext cx="4320000" cy="4094895"/>
          </a:xfrm>
        </p:spPr>
        <p:txBody>
          <a:bodyPr lIns="89703" rtlCol="0">
            <a:noAutofit/>
          </a:bodyPr>
          <a:lstStyle>
            <a:lvl1pPr algn="l" defTabSz="908913" rtl="0" eaLnBrk="1" latinLnBrk="0" hangingPunct="1">
              <a:defRPr lang="nl-NL" sz="1800" kern="1200" dirty="0" smtClean="0">
                <a:solidFill>
                  <a:schemeClr val="accent1"/>
                </a:solidFill>
                <a:latin typeface="Arial" pitchFamily="34" charset="0"/>
                <a:ea typeface="+mn-ea"/>
                <a:cs typeface="Arial" pitchFamily="34" charset="0"/>
              </a:defRPr>
            </a:lvl1pPr>
            <a:lvl2pPr algn="l" defTabSz="908913" rtl="0" eaLnBrk="1" latinLnBrk="0" hangingPunct="1">
              <a:defRPr lang="nl-NL" sz="1800" kern="1200" dirty="0" smtClean="0">
                <a:solidFill>
                  <a:schemeClr val="accent1"/>
                </a:solidFill>
                <a:latin typeface="Arial" pitchFamily="34" charset="0"/>
                <a:ea typeface="+mn-ea"/>
                <a:cs typeface="Arial" pitchFamily="34" charset="0"/>
              </a:defRPr>
            </a:lvl2pPr>
            <a:lvl3pPr algn="l" defTabSz="908913" rtl="0" eaLnBrk="1" latinLnBrk="0" hangingPunct="1">
              <a:defRPr lang="nl-NL" sz="1400" kern="1200" dirty="0" smtClean="0">
                <a:solidFill>
                  <a:schemeClr val="accent1"/>
                </a:solidFill>
                <a:latin typeface="Arial" pitchFamily="34" charset="0"/>
                <a:ea typeface="+mn-ea"/>
                <a:cs typeface="Arial" pitchFamily="34" charset="0"/>
              </a:defRPr>
            </a:lvl3pPr>
            <a:lvl4pPr algn="l" defTabSz="908913"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8913"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de-DE" noProof="0" smtClean="0"/>
              <a:t>Textmasterformat bearbeiten</a:t>
            </a:r>
          </a:p>
          <a:p>
            <a:pPr lvl="1"/>
            <a:r>
              <a:rPr lang="de-DE" noProof="0" smtClean="0"/>
              <a:t>Zweite Ebene</a:t>
            </a:r>
          </a:p>
          <a:p>
            <a:pPr lvl="2"/>
            <a:r>
              <a:rPr lang="de-DE" noProof="0" smtClean="0"/>
              <a:t>Dritte Ebene</a:t>
            </a:r>
          </a:p>
        </p:txBody>
      </p:sp>
      <p:sp>
        <p:nvSpPr>
          <p:cNvPr id="14" name="Tijdelijke aanduiding voor tekst 13"/>
          <p:cNvSpPr>
            <a:spLocks noGrp="1"/>
          </p:cNvSpPr>
          <p:nvPr>
            <p:ph type="body" sz="quarter" idx="15"/>
          </p:nvPr>
        </p:nvSpPr>
        <p:spPr>
          <a:xfrm>
            <a:off x="45000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de-DE" noProof="0" smtClean="0"/>
              <a:t>Textmasterformat bearbeiten</a:t>
            </a:r>
          </a:p>
          <a:p>
            <a:pPr lvl="1"/>
            <a:r>
              <a:rPr lang="de-DE" noProof="0" smtClean="0"/>
              <a:t>Zweite Ebene</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CE3B976B-E3D0-44CD-A438-B62C9C543DB9}"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63012231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15" name="Tijdelijke aanduiding voor inhoud 2"/>
          <p:cNvSpPr>
            <a:spLocks noGrp="1"/>
          </p:cNvSpPr>
          <p:nvPr>
            <p:ph idx="1"/>
          </p:nvPr>
        </p:nvSpPr>
        <p:spPr>
          <a:xfrm>
            <a:off x="622802" y="2052000"/>
            <a:ext cx="8208962" cy="3909370"/>
          </a:xfrm>
        </p:spPr>
        <p:txBody>
          <a:body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8" name="Tijdelijke aanduiding voor tekst 10"/>
          <p:cNvSpPr>
            <a:spLocks noGrp="1"/>
          </p:cNvSpPr>
          <p:nvPr>
            <p:ph type="body" sz="quarter" idx="14"/>
          </p:nvPr>
        </p:nvSpPr>
        <p:spPr>
          <a:xfrm>
            <a:off x="638844" y="1404025"/>
            <a:ext cx="8208000" cy="460899"/>
          </a:xfrm>
        </p:spPr>
        <p:txBody>
          <a:bodyPr lIns="89703"/>
          <a:lstStyle>
            <a:lvl1pPr>
              <a:lnSpc>
                <a:spcPct val="100000"/>
              </a:lnSpc>
              <a:spcBef>
                <a:spcPts val="250"/>
              </a:spcBef>
              <a:buNone/>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de-DE" noProof="0" smtClean="0"/>
              <a:t>Textmasterformat bearbeiten</a:t>
            </a:r>
          </a:p>
          <a:p>
            <a:pPr lvl="1"/>
            <a:r>
              <a:rPr lang="de-DE" noProof="0" smtClean="0"/>
              <a:t>Zweite Ebene</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AD894531-4AEE-44C1-95A1-C6E727F729CC}"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4193860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9" y="1620019"/>
            <a:ext cx="8100000" cy="439198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21"/>
            <a:ext cx="7704000" cy="432000"/>
          </a:xfrm>
          <a:gradFill>
            <a:gsLst>
              <a:gs pos="40000">
                <a:srgbClr val="15BDFB"/>
              </a:gs>
              <a:gs pos="85000">
                <a:srgbClr val="004FA3"/>
              </a:gs>
            </a:gsLst>
            <a:lin ang="0" scaled="0"/>
          </a:gradFill>
        </p:spPr>
        <p:txBody>
          <a:bodyPr lIns="104052" rtlCol="0" anchor="ctr">
            <a:noAutofit/>
          </a:bodyPr>
          <a:lstStyle>
            <a:lvl1pPr marL="167713" indent="0" algn="l" defTabSz="908913"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06225599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1_Last page">
    <p:spTree>
      <p:nvGrpSpPr>
        <p:cNvPr id="1" name=""/>
        <p:cNvGrpSpPr/>
        <p:nvPr/>
      </p:nvGrpSpPr>
      <p:grpSpPr>
        <a:xfrm>
          <a:off x="0" y="0"/>
          <a:ext cx="0" cy="0"/>
          <a:chOff x="0" y="0"/>
          <a:chExt cx="0" cy="0"/>
        </a:xfrm>
      </p:grpSpPr>
      <p:pic>
        <p:nvPicPr>
          <p:cNvPr id="2" name="Afbeelding 12" descr="ColorBurst_low_Small_F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3421067"/>
            <a:ext cx="671195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16" descr="schich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588" y="5659438"/>
            <a:ext cx="86137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7"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18" descr="Logo powerpoint.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108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2287523247"/>
      </p:ext>
    </p:extLst>
  </p:cSld>
  <p:clrMapOvr>
    <a:masterClrMapping/>
  </p:clrMapOvr>
  <p:transition>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6009" y="1531204"/>
            <a:ext cx="4029667"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6009" y="2169337"/>
            <a:ext cx="402966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32929" y="1531204"/>
            <a:ext cx="4031250" cy="638133"/>
          </a:xfrm>
        </p:spPr>
        <p:txBody>
          <a:bodyPr anchor="b"/>
          <a:lstStyle>
            <a:lvl1pPr marL="0" indent="0">
              <a:buNone/>
              <a:defRPr sz="2400" b="1"/>
            </a:lvl1pPr>
            <a:lvl2pPr marL="455818" indent="0">
              <a:buNone/>
              <a:defRPr sz="2000" b="1"/>
            </a:lvl2pPr>
            <a:lvl3pPr marL="911635" indent="0">
              <a:buNone/>
              <a:defRPr sz="1800" b="1"/>
            </a:lvl3pPr>
            <a:lvl4pPr marL="1367451" indent="0">
              <a:buNone/>
              <a:defRPr sz="1600" b="1"/>
            </a:lvl4pPr>
            <a:lvl5pPr marL="1823269" indent="0">
              <a:buNone/>
              <a:defRPr sz="1600" b="1"/>
            </a:lvl5pPr>
            <a:lvl6pPr marL="2279085" indent="0">
              <a:buNone/>
              <a:defRPr sz="1600" b="1"/>
            </a:lvl6pPr>
            <a:lvl7pPr marL="2734902" indent="0">
              <a:buNone/>
              <a:defRPr sz="1600" b="1"/>
            </a:lvl7pPr>
            <a:lvl8pPr marL="3190720" indent="0">
              <a:buNone/>
              <a:defRPr sz="1600" b="1"/>
            </a:lvl8pPr>
            <a:lvl9pPr marL="3646534"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32929" y="2169337"/>
            <a:ext cx="4031250"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smtClean="0">
                <a:solidFill>
                  <a:srgbClr val="003085"/>
                </a:solidFill>
              </a:rPr>
              <a:t>22. Januar 2015</a:t>
            </a:r>
            <a:endParaRPr lang="de-DE">
              <a:solidFill>
                <a:srgbClr val="003085"/>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2E7AD2-55D3-4C55-BBC5-530496096DF9}" type="slidenum">
              <a:rPr lang="de-DE">
                <a:solidFill>
                  <a:srgbClr val="003085"/>
                </a:solidFill>
              </a:rPr>
              <a:pPr>
                <a:defRPr/>
              </a:pPr>
              <a:t>‹Nr.›</a:t>
            </a:fld>
            <a:endParaRPr lang="de-DE">
              <a:solidFill>
                <a:srgbClr val="003085"/>
              </a:solidFill>
            </a:endParaRPr>
          </a:p>
        </p:txBody>
      </p:sp>
    </p:spTree>
    <p:extLst>
      <p:ext uri="{BB962C8B-B14F-4D97-AF65-F5344CB8AC3E}">
        <p14:creationId xmlns:p14="http://schemas.microsoft.com/office/powerpoint/2010/main" val="4742932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3968049867"/>
      </p:ext>
    </p:extLst>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dirty="0">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C8C3DDB3-B913-49FF-B4D1-C22EF4CCC8EE}" type="slidenum">
              <a:rPr>
                <a:solidFill>
                  <a:srgbClr val="003085"/>
                </a:solidFill>
              </a:rPr>
              <a:pPr>
                <a:defRPr/>
              </a:pPr>
              <a:t>‹Nr.›</a:t>
            </a:fld>
            <a:endParaRPr dirty="0">
              <a:solidFill>
                <a:srgbClr val="003085"/>
              </a:solidFill>
            </a:endParaRPr>
          </a:p>
        </p:txBody>
      </p:sp>
    </p:spTree>
    <p:extLst>
      <p:ext uri="{BB962C8B-B14F-4D97-AF65-F5344CB8AC3E}">
        <p14:creationId xmlns:p14="http://schemas.microsoft.com/office/powerpoint/2010/main" val="1539095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idx="1"/>
          </p:nvPr>
        </p:nvSpPr>
        <p:spPr>
          <a:xfrm>
            <a:off x="684238" y="1331938"/>
            <a:ext cx="8207375"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FC752A1-FDC5-4083-8054-0CF7F609763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0025218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defTabSz="909121" fontAlgn="auto">
              <a:spcBef>
                <a:spcPts val="0"/>
              </a:spcBef>
              <a:spcAft>
                <a:spcPts val="0"/>
              </a:spcAft>
              <a:defRPr>
                <a:latin typeface="+mn-lt"/>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24FD8D3F-1FE7-4C8C-B035-34415322439B}" type="slidenum">
              <a:rPr>
                <a:solidFill>
                  <a:srgbClr val="003085"/>
                </a:solidFill>
              </a:rPr>
              <a:pPr>
                <a:defRPr/>
              </a:pPr>
              <a:t>‹Nr.›</a:t>
            </a:fld>
            <a:endParaRPr>
              <a:solidFill>
                <a:srgbClr val="003085"/>
              </a:solidFill>
            </a:endParaRPr>
          </a:p>
        </p:txBody>
      </p:sp>
    </p:spTree>
    <p:extLst>
      <p:ext uri="{BB962C8B-B14F-4D97-AF65-F5344CB8AC3E}">
        <p14:creationId xmlns:p14="http://schemas.microsoft.com/office/powerpoint/2010/main" val="41397250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a:defRPr/>
            </a:pPr>
            <a:r>
              <a:rPr lang="de-DE" smtClean="0">
                <a:solidFill>
                  <a:srgbClr val="003085"/>
                </a:solidFill>
              </a:rPr>
              <a:t>22. Januar 2015</a:t>
            </a:r>
            <a:endParaRPr lang="nl-NL" dirty="0">
              <a:solidFill>
                <a:srgbClr val="003085"/>
              </a:solidFill>
            </a:endParaRPr>
          </a:p>
        </p:txBody>
      </p:sp>
      <p:sp>
        <p:nvSpPr>
          <p:cNvPr id="6" name="Fußzeilenplatzhalter 5"/>
          <p:cNvSpPr>
            <a:spLocks noGrp="1"/>
          </p:cNvSpPr>
          <p:nvPr>
            <p:ph type="ftr" sz="quarter" idx="11"/>
          </p:nvPr>
        </p:nvSpPr>
        <p:spPr/>
        <p:txBody>
          <a:bodyPr/>
          <a:lstStyle/>
          <a:p>
            <a:pPr>
              <a:defRPr/>
            </a:pPr>
            <a:r>
              <a:rPr lang="de-DE" smtClean="0">
                <a:solidFill>
                  <a:srgbClr val="003085"/>
                </a:solidFill>
              </a:rPr>
              <a:t>Uni Bayreuth</a:t>
            </a:r>
            <a:endParaRPr lang="nl-NL" dirty="0">
              <a:solidFill>
                <a:srgbClr val="003085"/>
              </a:solidFill>
            </a:endParaRPr>
          </a:p>
        </p:txBody>
      </p:sp>
      <p:sp>
        <p:nvSpPr>
          <p:cNvPr id="7" name="Foliennummernplatzhalter 6"/>
          <p:cNvSpPr>
            <a:spLocks noGrp="1"/>
          </p:cNvSpPr>
          <p:nvPr>
            <p:ph type="sldNum" sz="quarter" idx="12"/>
          </p:nvPr>
        </p:nvSpPr>
        <p:spPr/>
        <p:txBody>
          <a:bodyPr/>
          <a:lstStyle/>
          <a:p>
            <a:pPr>
              <a:defRPr/>
            </a:pPr>
            <a:fld id="{64550AF4-CDFC-4117-9708-361C8EDC7DB3}" type="slidenum">
              <a:rPr lang="de-DE" smtClean="0">
                <a:solidFill>
                  <a:srgbClr val="003085"/>
                </a:solidFill>
              </a:rPr>
              <a:pPr>
                <a:defRPr/>
              </a:pPr>
              <a:t>‹Nr.›</a:t>
            </a:fld>
            <a:endParaRPr lang="de-DE" dirty="0">
              <a:solidFill>
                <a:srgbClr val="003085"/>
              </a:solidFill>
            </a:endParaRPr>
          </a:p>
        </p:txBody>
      </p:sp>
    </p:spTree>
    <p:extLst>
      <p:ext uri="{BB962C8B-B14F-4D97-AF65-F5344CB8AC3E}">
        <p14:creationId xmlns:p14="http://schemas.microsoft.com/office/powerpoint/2010/main" val="629615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extplatzhalter 2"/>
          <p:cNvSpPr>
            <a:spLocks noGrp="1"/>
          </p:cNvSpPr>
          <p:nvPr>
            <p:ph type="body" sz="half" idx="1"/>
          </p:nvPr>
        </p:nvSpPr>
        <p:spPr>
          <a:xfrm>
            <a:off x="684238" y="1331938"/>
            <a:ext cx="4027487"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864100" y="1331938"/>
            <a:ext cx="4027488"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B80D43F4-00ED-45CA-AFA0-D9202786F908}"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699358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1"/>
          </p:nvPr>
        </p:nvSpPr>
        <p:spPr/>
        <p:txBody>
          <a:bodyPr/>
          <a:lstStyle>
            <a:lvl1pPr>
              <a:defRPr/>
            </a:lvl1pPr>
          </a:lstStyle>
          <a:p>
            <a:pPr>
              <a:defRPr/>
            </a:pPr>
            <a:fld id="{D6FDBFE2-ED77-4614-8BE3-BEA483C25A31}"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483868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abellenplatzhalter 2"/>
          <p:cNvSpPr>
            <a:spLocks noGrp="1"/>
          </p:cNvSpPr>
          <p:nvPr>
            <p:ph type="tbl" idx="1"/>
          </p:nvPr>
        </p:nvSpPr>
        <p:spPr>
          <a:xfrm>
            <a:off x="684238" y="1331938"/>
            <a:ext cx="8207375" cy="4643437"/>
          </a:xfrm>
        </p:spPr>
        <p:txBody>
          <a:bodyPr/>
          <a:lstStyle/>
          <a:p>
            <a:pPr lvl="0"/>
            <a:endParaRPr lang="de-DE" noProof="0"/>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7C89191-B377-4250-8442-C3491ACA38C5}"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4453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3"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0"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Schich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 y="5659440"/>
            <a:ext cx="8626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5" descr="Logo powerpoin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5275" y="6134127"/>
            <a:ext cx="2216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12000" y="1295098"/>
            <a:ext cx="7704800" cy="532126"/>
          </a:xfrm>
          <a:prstGeom prst="rect">
            <a:avLst/>
          </a:prstGeom>
        </p:spPr>
        <p:txBody>
          <a:bodyPr lIns="100463" anchor="b">
            <a:noAutofit/>
          </a:bodyPr>
          <a:lstStyle>
            <a:lvl1pPr algn="l">
              <a:lnSpc>
                <a:spcPts val="3690"/>
              </a:lnSpc>
              <a:defRPr sz="3000" b="0">
                <a:solidFill>
                  <a:schemeClr val="bg1"/>
                </a:solidFill>
                <a:latin typeface="Arial" pitchFamily="34" charset="0"/>
                <a:cs typeface="Arial"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962746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sz="quarter" idx="1"/>
          </p:nvPr>
        </p:nvSpPr>
        <p:spPr>
          <a:xfrm>
            <a:off x="684238" y="1331913"/>
            <a:ext cx="4027487"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quarter" idx="2"/>
          </p:nvPr>
        </p:nvSpPr>
        <p:spPr>
          <a:xfrm>
            <a:off x="4864100" y="1331913"/>
            <a:ext cx="4027488"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half" idx="3"/>
          </p:nvPr>
        </p:nvSpPr>
        <p:spPr>
          <a:xfrm>
            <a:off x="684238" y="3729042"/>
            <a:ext cx="8207375" cy="2246312"/>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1"/>
          </p:nvPr>
        </p:nvSpPr>
        <p:spPr/>
        <p:txBody>
          <a:bodyPr/>
          <a:lstStyle>
            <a:lvl1pPr>
              <a:defRPr/>
            </a:lvl1pPr>
          </a:lstStyle>
          <a:p>
            <a:pPr>
              <a:defRPr/>
            </a:pPr>
            <a:fld id="{2104A762-72DC-4AEA-AE82-1B6F6789CF38}"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1303094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0912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9121" rtl="0" eaLnBrk="1" latinLnBrk="0" hangingPunct="1">
              <a:lnSpc>
                <a:spcPts val="2750"/>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078" rtlCol="0" anchor="ctr">
            <a:noAutofit/>
          </a:bodyPr>
          <a:lstStyle>
            <a:lvl1pPr marL="167750" indent="0" algn="l" defTabSz="909121"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85825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4"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5"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6"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7"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94549"/>
            <a:ext cx="7704800" cy="1010945"/>
          </a:xfrm>
          <a:prstGeom prst="rect">
            <a:avLst/>
          </a:prstGeom>
        </p:spPr>
        <p:txBody>
          <a:bodyPr>
            <a:noAutofit/>
          </a:bodyPr>
          <a:lstStyle>
            <a:lvl1pPr algn="l">
              <a:lnSpc>
                <a:spcPts val="3690"/>
              </a:lnSpc>
              <a:defRPr sz="3500" b="0" baseline="0">
                <a:latin typeface="Arial" pitchFamily="34" charset="0"/>
                <a:cs typeface="Arial" pitchFamily="34" charset="0"/>
              </a:defRPr>
            </a:lvl1pPr>
          </a:lstStyle>
          <a:p>
            <a:r>
              <a:rPr lang="nl-NL" noProof="0" smtClean="0"/>
              <a:t>Klik om de stijl te bewerken</a:t>
            </a:r>
            <a:endParaRPr lang="nl-NL" noProof="0" dirty="0"/>
          </a:p>
        </p:txBody>
      </p:sp>
      <p:sp>
        <p:nvSpPr>
          <p:cNvPr id="29"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8"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214585869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15" descr="test 2.jpg"/>
          <p:cNvPicPr>
            <a:picLocks noChangeAspect="1"/>
          </p:cNvPicPr>
          <p:nvPr userDrawn="1"/>
        </p:nvPicPr>
        <p:blipFill>
          <a:blip r:embed="rId2"/>
          <a:srcRect/>
          <a:stretch>
            <a:fillRect/>
          </a:stretch>
        </p:blipFill>
        <p:spPr bwMode="auto">
          <a:xfrm>
            <a:off x="0" y="2573341"/>
            <a:ext cx="9126538" cy="4270375"/>
          </a:xfrm>
          <a:prstGeom prst="rect">
            <a:avLst/>
          </a:prstGeom>
          <a:noFill/>
          <a:ln w="9525">
            <a:noFill/>
            <a:miter lim="800000"/>
            <a:headEnd/>
            <a:tailEnd/>
          </a:ln>
        </p:spPr>
      </p:pic>
      <p:pic>
        <p:nvPicPr>
          <p:cNvPr id="6" name="Afbeelding 16" descr="Schicht.png"/>
          <p:cNvPicPr>
            <a:picLocks noChangeAspect="1"/>
          </p:cNvPicPr>
          <p:nvPr/>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7"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8" name="Afbeelding 18" descr="Schicht.png"/>
          <p:cNvPicPr>
            <a:picLocks noChangeAspect="1"/>
          </p:cNvPicPr>
          <p:nvPr userDrawn="1"/>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9" name="Afbeelding 19"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27216"/>
            <a:ext cx="7704800" cy="532126"/>
          </a:xfrm>
          <a:prstGeom prst="rect">
            <a:avLst/>
          </a:prstGeom>
        </p:spPr>
        <p:txBody>
          <a:bodyPr anchor="b">
            <a:noAutofit/>
          </a:bodyPr>
          <a:lstStyle>
            <a:lvl1pPr algn="l">
              <a:lnSpc>
                <a:spcPts val="3690"/>
              </a:lnSpc>
              <a:defRPr sz="3500" b="0">
                <a:latin typeface="Arial" pitchFamily="34" charset="0"/>
                <a:cs typeface="Arial" pitchFamily="34" charset="0"/>
              </a:defRPr>
            </a:lvl1pPr>
          </a:lstStyle>
          <a:p>
            <a:r>
              <a:rPr lang="nl-NL" noProof="0" smtClean="0"/>
              <a:t>Klik om de stijl te bewerken</a:t>
            </a:r>
            <a:endParaRPr lang="nl-NL" noProof="0" dirty="0"/>
          </a:p>
        </p:txBody>
      </p:sp>
      <p:sp>
        <p:nvSpPr>
          <p:cNvPr id="13" name="Ondertitel 2"/>
          <p:cNvSpPr>
            <a:spLocks noGrp="1"/>
          </p:cNvSpPr>
          <p:nvPr>
            <p:ph type="subTitle" idx="1"/>
          </p:nvPr>
        </p:nvSpPr>
        <p:spPr>
          <a:xfrm>
            <a:off x="684000" y="1154228"/>
            <a:ext cx="7704000" cy="405045"/>
          </a:xfrm>
        </p:spPr>
        <p:txBody>
          <a:bodyPr/>
          <a:lstStyle>
            <a:lvl1pPr marL="0" marR="0" indent="0" algn="l" defTabSz="909121" rtl="0" eaLnBrk="1" fontAlgn="auto" latinLnBrk="0" hangingPunct="1">
              <a:lnSpc>
                <a:spcPct val="100000"/>
              </a:lnSpc>
              <a:spcBef>
                <a:spcPts val="550"/>
              </a:spcBef>
              <a:spcAft>
                <a:spcPts val="0"/>
              </a:spcAft>
              <a:buClrTx/>
              <a:buSzTx/>
              <a:buFontTx/>
              <a:buNone/>
              <a:tabLst/>
              <a:defRPr sz="2200" b="1" baseline="0">
                <a:solidFill>
                  <a:srgbClr val="5FA534"/>
                </a:solidFill>
              </a:defRPr>
            </a:lvl1pPr>
            <a:lvl2pPr marL="455795" indent="0" algn="ctr">
              <a:buNone/>
              <a:defRPr>
                <a:solidFill>
                  <a:schemeClr val="tx1">
                    <a:tint val="75000"/>
                  </a:schemeClr>
                </a:solidFill>
              </a:defRPr>
            </a:lvl2pPr>
            <a:lvl3pPr marL="911579" indent="0" algn="ctr">
              <a:buNone/>
              <a:defRPr>
                <a:solidFill>
                  <a:schemeClr val="tx1">
                    <a:tint val="75000"/>
                  </a:schemeClr>
                </a:solidFill>
              </a:defRPr>
            </a:lvl3pPr>
            <a:lvl4pPr marL="1367370" indent="0" algn="ctr">
              <a:buNone/>
              <a:defRPr>
                <a:solidFill>
                  <a:schemeClr val="tx1">
                    <a:tint val="75000"/>
                  </a:schemeClr>
                </a:solidFill>
              </a:defRPr>
            </a:lvl4pPr>
            <a:lvl5pPr marL="1823156" indent="0" algn="ctr">
              <a:buNone/>
              <a:defRPr>
                <a:solidFill>
                  <a:schemeClr val="tx1">
                    <a:tint val="75000"/>
                  </a:schemeClr>
                </a:solidFill>
              </a:defRPr>
            </a:lvl5pPr>
            <a:lvl6pPr marL="2278947" indent="0" algn="ctr">
              <a:buNone/>
              <a:defRPr>
                <a:solidFill>
                  <a:schemeClr val="tx1">
                    <a:tint val="75000"/>
                  </a:schemeClr>
                </a:solidFill>
              </a:defRPr>
            </a:lvl6pPr>
            <a:lvl7pPr marL="2734739" indent="0" algn="ctr">
              <a:buNone/>
              <a:defRPr>
                <a:solidFill>
                  <a:schemeClr val="tx1">
                    <a:tint val="75000"/>
                  </a:schemeClr>
                </a:solidFill>
              </a:defRPr>
            </a:lvl7pPr>
            <a:lvl8pPr marL="3190526" indent="0" algn="ctr">
              <a:buNone/>
              <a:defRPr>
                <a:solidFill>
                  <a:schemeClr val="tx1">
                    <a:tint val="75000"/>
                  </a:schemeClr>
                </a:solidFill>
              </a:defRPr>
            </a:lvl8pPr>
            <a:lvl9pPr marL="3646314" indent="0" algn="ctr">
              <a:buNone/>
              <a:defRPr>
                <a:solidFill>
                  <a:schemeClr val="tx1">
                    <a:tint val="75000"/>
                  </a:schemeClr>
                </a:solidFill>
              </a:defRPr>
            </a:lvl9pPr>
          </a:lstStyle>
          <a:p>
            <a:r>
              <a:rPr lang="nl-NL" noProof="0" smtClean="0"/>
              <a:t>Klik om het opmaakprofiel van de modelondertitel te bewerken</a:t>
            </a:r>
            <a:endParaRPr lang="nl-NL" noProof="0"/>
          </a:p>
        </p:txBody>
      </p:sp>
      <p:sp>
        <p:nvSpPr>
          <p:cNvPr id="20"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10"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35125113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5" descr="Schicht.png"/>
          <p:cNvPicPr>
            <a:picLocks noChangeAspect="1"/>
          </p:cNvPicPr>
          <p:nvPr/>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4" name="Afbeelding 16" descr="Logo powerpoint.png"/>
          <p:cNvPicPr>
            <a:picLocks noChangeAspect="1"/>
          </p:cNvPicPr>
          <p:nvPr/>
        </p:nvPicPr>
        <p:blipFill>
          <a:blip r:embed="rId3"/>
          <a:srcRect/>
          <a:stretch>
            <a:fillRect/>
          </a:stretch>
        </p:blipFill>
        <p:spPr bwMode="auto">
          <a:xfrm>
            <a:off x="6645275" y="6134125"/>
            <a:ext cx="2216150" cy="485775"/>
          </a:xfrm>
          <a:prstGeom prst="rect">
            <a:avLst/>
          </a:prstGeom>
          <a:noFill/>
          <a:ln w="9525">
            <a:noFill/>
            <a:miter lim="800000"/>
            <a:headEnd/>
            <a:tailEnd/>
          </a:ln>
        </p:spPr>
      </p:pic>
      <p:pic>
        <p:nvPicPr>
          <p:cNvPr id="5" name="Afbeelding 17" descr="Schicht.png"/>
          <p:cNvPicPr>
            <a:picLocks noChangeAspect="1"/>
          </p:cNvPicPr>
          <p:nvPr userDrawn="1"/>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6" name="Afbeelding 18" descr="Logo powerpoint.png"/>
          <p:cNvPicPr>
            <a:picLocks noChangeAspect="1"/>
          </p:cNvPicPr>
          <p:nvPr userDrawn="1"/>
        </p:nvPicPr>
        <p:blipFill>
          <a:blip r:embed="rId3"/>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1295098"/>
            <a:ext cx="7704800" cy="532126"/>
          </a:xfrm>
          <a:prstGeom prst="rect">
            <a:avLst/>
          </a:prstGeom>
        </p:spPr>
        <p:txBody>
          <a:bodyPr anchor="b">
            <a:noAutofit/>
          </a:bodyPr>
          <a:lstStyle>
            <a:lvl1pPr algn="l">
              <a:lnSpc>
                <a:spcPts val="3690"/>
              </a:lnSpc>
              <a:defRPr sz="3000" b="0">
                <a:solidFill>
                  <a:schemeClr val="bg1"/>
                </a:solidFill>
                <a:latin typeface="Arial" pitchFamily="34" charset="0"/>
                <a:cs typeface="Arial"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264578048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3"/>
            <a:ext cx="8208962" cy="885600"/>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1pPr>
              <a:lnSpc>
                <a:spcPts val="2750"/>
              </a:lnSpc>
              <a:defRPr baseline="0"/>
            </a:lvl1pPr>
            <a:lvl2pPr marL="305054" indent="-305054">
              <a:lnSpc>
                <a:spcPts val="2750"/>
              </a:lnSpc>
              <a:defRPr/>
            </a:lvl2pPr>
            <a:lvl3pPr>
              <a:lnSpc>
                <a:spcPts val="2750"/>
              </a:lnSpc>
              <a:defRPr/>
            </a:lvl3pPr>
            <a:lvl4pPr>
              <a:buNone/>
              <a:defRPr/>
            </a:lvl4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C1AC6B2C-9550-4D35-B952-575B8CC81B4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63340901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llow up page heading 1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3pPr>
              <a:buSzPct val="15000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2CE68D74-B276-4823-A5CB-5986D7C255C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914228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9923A5A-A331-4391-B7A3-2C427FE927A2}"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1672987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962" cy="433784"/>
          </a:xfrm>
        </p:spPr>
        <p:txBody>
          <a:bodyPr/>
          <a:lstStyle/>
          <a:p>
            <a:r>
              <a:rPr lang="nl-NL" noProof="0" smtClean="0"/>
              <a:t>Klik om de stijl te bewerken</a:t>
            </a:r>
            <a:endParaRPr lang="nl-NL" noProof="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dirty="0" smtClean="0"/>
              <a:t>Klik op het pictogram als u een afbeelding wilt toevoegen</a:t>
            </a:r>
            <a:endParaRPr lang="nl-NL" noProof="0" dirty="0"/>
          </a:p>
        </p:txBody>
      </p:sp>
      <p:sp>
        <p:nvSpPr>
          <p:cNvPr id="10" name="Tijdelijke aanduiding voor tekst 2"/>
          <p:cNvSpPr>
            <a:spLocks noGrp="1"/>
          </p:cNvSpPr>
          <p:nvPr>
            <p:ph type="body" idx="1"/>
          </p:nvPr>
        </p:nvSpPr>
        <p:spPr>
          <a:xfrm>
            <a:off x="684000" y="918025"/>
            <a:ext cx="8208000" cy="324247"/>
          </a:xfrm>
        </p:spPr>
        <p:txBody>
          <a:bodyPr anchor="b"/>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4ECD58B0-7FAF-49CE-8BE2-0E5E88517B0A}"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25198024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llow up page large visual without heading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smtClean="0"/>
              <a:t>Klik op het pictogram als u een afbeelding wilt toevoegen</a:t>
            </a:r>
            <a:endParaRPr lang="nl-NL" noProof="0"/>
          </a:p>
        </p:txBody>
      </p:sp>
      <p:sp>
        <p:nvSpPr>
          <p:cNvPr id="3"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5"/>
          </p:nvPr>
        </p:nvSpPr>
        <p:spPr/>
        <p:txBody>
          <a:bodyPr/>
          <a:lstStyle>
            <a:lvl1pPr>
              <a:defRPr/>
            </a:lvl1pPr>
          </a:lstStyle>
          <a:p>
            <a:pPr>
              <a:defRPr/>
            </a:pPr>
            <a:fld id="{DB1B7D67-9574-4AA6-9560-6DE8DD073673}"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5111114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3706"/>
            <a:ext cx="8208962" cy="899867"/>
          </a:xfrm>
        </p:spPr>
        <p:txBody>
          <a:bodyPr/>
          <a:lstStyle>
            <a:lvl1pPr>
              <a:defRPr baseline="0"/>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a:lstStyle>
            <a:lvl1pPr>
              <a:lnSpc>
                <a:spcPts val="2746"/>
              </a:lnSpc>
              <a:buFontTx/>
              <a:buBlip>
                <a:blip r:embed="rId2"/>
              </a:buBlip>
              <a:defRPr baseline="0"/>
            </a:lvl1pPr>
            <a:lvl2pPr marL="304984" indent="-304984">
              <a:lnSpc>
                <a:spcPts val="2746"/>
              </a:lnSpc>
              <a:buFontTx/>
              <a:buBlip>
                <a:blip r:embed="rId3"/>
              </a:buBlip>
              <a:defRPr/>
            </a:lvl2pPr>
            <a:lvl3pPr marL="609968">
              <a:lnSpc>
                <a:spcPts val="2746"/>
              </a:lnSpc>
              <a:defRPr/>
            </a:lvl3pPr>
            <a:lvl4pPr>
              <a:buNone/>
              <a:defRPr/>
            </a:lvl4pPr>
          </a:lstStyle>
          <a:p>
            <a:pPr lvl="0"/>
            <a:r>
              <a:rPr lang="de-DE" noProof="0" smtClean="0"/>
              <a:t>Textmasterformat bearbeiten</a:t>
            </a:r>
          </a:p>
          <a:p>
            <a:pPr lvl="1"/>
            <a:r>
              <a:rPr lang="de-DE" noProof="0" smtClean="0"/>
              <a:t>Zweite Ebene</a:t>
            </a:r>
          </a:p>
          <a:p>
            <a:pPr lvl="2"/>
            <a:r>
              <a:rPr lang="de-DE" noProof="0" smtClean="0"/>
              <a:t>Dritte Ebene</a:t>
            </a:r>
          </a:p>
        </p:txBody>
      </p:sp>
      <p:sp>
        <p:nvSpPr>
          <p:cNvPr id="4" name="Tijdelijke aanduiding voor datum 15"/>
          <p:cNvSpPr>
            <a:spLocks noGrp="1"/>
          </p:cNvSpPr>
          <p:nvPr>
            <p:ph type="dt" sz="half" idx="10"/>
          </p:nvPr>
        </p:nvSpPr>
        <p:spPr/>
        <p:txBody>
          <a:bodyPr/>
          <a:lstStyle>
            <a:lvl1pPr>
              <a:defRPr/>
            </a:lvl1pPr>
          </a:lstStyle>
          <a:p>
            <a:pPr>
              <a:defRPr/>
            </a:pPr>
            <a:r>
              <a:rPr lang="de-DE" smtClean="0"/>
              <a:t>22. Januar 2015</a:t>
            </a:r>
            <a:endParaRPr dirty="0"/>
          </a:p>
        </p:txBody>
      </p:sp>
      <p:sp>
        <p:nvSpPr>
          <p:cNvPr id="5" name="Tijdelijke aanduiding voor dianummer 16"/>
          <p:cNvSpPr>
            <a:spLocks noGrp="1"/>
          </p:cNvSpPr>
          <p:nvPr>
            <p:ph type="sldNum" sz="quarter" idx="11"/>
          </p:nvPr>
        </p:nvSpPr>
        <p:spPr/>
        <p:txBody>
          <a:bodyPr/>
          <a:lstStyle>
            <a:lvl1pPr>
              <a:defRPr/>
            </a:lvl1pPr>
          </a:lstStyle>
          <a:p>
            <a:pPr>
              <a:defRPr/>
            </a:pPr>
            <a:fld id="{E579ECCB-3DB2-4216-8ACD-2186CF195E5E}" type="slidenum">
              <a:rPr/>
              <a:pPr>
                <a:defRPr/>
              </a:pPr>
              <a:t>‹Nr.›</a:t>
            </a:fld>
            <a:endParaRPr dirty="0"/>
          </a:p>
        </p:txBody>
      </p:sp>
      <p:sp>
        <p:nvSpPr>
          <p:cNvPr id="6" name="Tijdelijke aanduiding voor voettekst 17"/>
          <p:cNvSpPr>
            <a:spLocks noGrp="1"/>
          </p:cNvSpPr>
          <p:nvPr>
            <p:ph type="ftr" sz="quarter" idx="12"/>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3108839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5256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6156000" y="1429200"/>
            <a:ext cx="2977200" cy="4644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6F93D7AB-D922-46BC-8B00-549372F1BC17}"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529519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4564800" y="1429200"/>
            <a:ext cx="4561200" cy="2700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4672D3C5-8073-476C-BF3F-0F919DEC95A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01831477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332000"/>
            <a:ext cx="4320000" cy="4600800"/>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2A577F20-DBEF-4A68-BE86-689DD73DE4F2}"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9572269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918825"/>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10"/>
          <p:cNvSpPr>
            <a:spLocks noGrp="1"/>
          </p:cNvSpPr>
          <p:nvPr>
            <p:ph type="body" sz="quarter" idx="14"/>
          </p:nvPr>
        </p:nvSpPr>
        <p:spPr>
          <a:xfrm>
            <a:off x="684000" y="1404025"/>
            <a:ext cx="3672000" cy="460899"/>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14" name="Tijdelijke aanduiding voor tekst 13"/>
          <p:cNvSpPr>
            <a:spLocks noGrp="1"/>
          </p:cNvSpPr>
          <p:nvPr>
            <p:ph type="body" sz="quarter" idx="15"/>
          </p:nvPr>
        </p:nvSpPr>
        <p:spPr>
          <a:xfrm>
            <a:off x="4564800" y="1404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4F3DBDDE-1E00-4B30-93B9-1653D1F8E911}"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2461518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2"/>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4" name="Tijdelijke aanduiding voor tekst 13"/>
          <p:cNvSpPr>
            <a:spLocks noGrp="1"/>
          </p:cNvSpPr>
          <p:nvPr>
            <p:ph type="body" sz="quarter" idx="15"/>
          </p:nvPr>
        </p:nvSpPr>
        <p:spPr>
          <a:xfrm>
            <a:off x="45648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935DA362-4F0A-4EFA-B53E-C185B1C9732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371850080"/>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noProof="0" smtClean="0"/>
              <a:t>Klik om de stijl te bewerken</a:t>
            </a:r>
            <a:endParaRPr lang="nl-NL" noProof="0"/>
          </a:p>
        </p:txBody>
      </p:sp>
      <p:sp>
        <p:nvSpPr>
          <p:cNvPr id="15" name="Tijdelijke aanduiding voor inhoud 2"/>
          <p:cNvSpPr>
            <a:spLocks noGrp="1"/>
          </p:cNvSpPr>
          <p:nvPr>
            <p:ph idx="1"/>
          </p:nvPr>
        </p:nvSpPr>
        <p:spPr>
          <a:xfrm>
            <a:off x="684000" y="2052000"/>
            <a:ext cx="8208962" cy="3909370"/>
          </a:xfrm>
        </p:spPr>
        <p:txBody>
          <a:body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8" name="Tijdelijke aanduiding voor tekst 10"/>
          <p:cNvSpPr>
            <a:spLocks noGrp="1"/>
          </p:cNvSpPr>
          <p:nvPr>
            <p:ph type="body" sz="quarter" idx="14"/>
          </p:nvPr>
        </p:nvSpPr>
        <p:spPr>
          <a:xfrm>
            <a:off x="684000" y="1404025"/>
            <a:ext cx="8208000" cy="460899"/>
          </a:xfrm>
        </p:spPr>
        <p:txBody>
          <a:bodyPr/>
          <a:lstStyle>
            <a:lvl1pPr>
              <a:lnSpc>
                <a:spcPct val="100000"/>
              </a:lnSpc>
              <a:spcBef>
                <a:spcPts val="250"/>
              </a:spcBef>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98355A19-C680-48E4-8851-F5ECED0618C1}"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4592096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352156990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idx="1"/>
          </p:nvPr>
        </p:nvSpPr>
        <p:spPr>
          <a:xfrm>
            <a:off x="684238" y="1331938"/>
            <a:ext cx="8207375"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FC752A1-FDC5-4083-8054-0CF7F609763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32815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defTabSz="909121" fontAlgn="auto">
              <a:spcBef>
                <a:spcPts val="0"/>
              </a:spcBef>
              <a:spcAft>
                <a:spcPts val="0"/>
              </a:spcAft>
              <a:defRPr>
                <a:latin typeface="+mn-lt"/>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24FD8D3F-1FE7-4C8C-B035-34415322439B}" type="slidenum">
              <a:rPr>
                <a:solidFill>
                  <a:srgbClr val="003085"/>
                </a:solidFill>
              </a:rPr>
              <a:pPr>
                <a:defRPr/>
              </a:pPr>
              <a:t>‹Nr.›</a:t>
            </a:fld>
            <a:endParaRPr>
              <a:solidFill>
                <a:srgbClr val="003085"/>
              </a:solidFill>
            </a:endParaRPr>
          </a:p>
        </p:txBody>
      </p:sp>
    </p:spTree>
    <p:extLst>
      <p:ext uri="{BB962C8B-B14F-4D97-AF65-F5344CB8AC3E}">
        <p14:creationId xmlns:p14="http://schemas.microsoft.com/office/powerpoint/2010/main" val="3508757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a:defRPr/>
            </a:pPr>
            <a:r>
              <a:rPr lang="de-DE" smtClean="0">
                <a:solidFill>
                  <a:srgbClr val="003085"/>
                </a:solidFill>
              </a:rPr>
              <a:t>22. Januar 2015</a:t>
            </a:r>
            <a:endParaRPr lang="nl-NL" dirty="0">
              <a:solidFill>
                <a:srgbClr val="003085"/>
              </a:solidFill>
            </a:endParaRPr>
          </a:p>
        </p:txBody>
      </p:sp>
      <p:sp>
        <p:nvSpPr>
          <p:cNvPr id="6" name="Fußzeilenplatzhalter 5"/>
          <p:cNvSpPr>
            <a:spLocks noGrp="1"/>
          </p:cNvSpPr>
          <p:nvPr>
            <p:ph type="ftr" sz="quarter" idx="11"/>
          </p:nvPr>
        </p:nvSpPr>
        <p:spPr/>
        <p:txBody>
          <a:bodyPr/>
          <a:lstStyle/>
          <a:p>
            <a:pPr>
              <a:defRPr/>
            </a:pPr>
            <a:r>
              <a:rPr lang="de-DE" smtClean="0">
                <a:solidFill>
                  <a:srgbClr val="003085"/>
                </a:solidFill>
              </a:rPr>
              <a:t>Uni Bayreuth</a:t>
            </a:r>
            <a:endParaRPr lang="nl-NL" dirty="0">
              <a:solidFill>
                <a:srgbClr val="003085"/>
              </a:solidFill>
            </a:endParaRPr>
          </a:p>
        </p:txBody>
      </p:sp>
      <p:sp>
        <p:nvSpPr>
          <p:cNvPr id="7" name="Foliennummernplatzhalter 6"/>
          <p:cNvSpPr>
            <a:spLocks noGrp="1"/>
          </p:cNvSpPr>
          <p:nvPr>
            <p:ph type="sldNum" sz="quarter" idx="12"/>
          </p:nvPr>
        </p:nvSpPr>
        <p:spPr/>
        <p:txBody>
          <a:bodyPr/>
          <a:lstStyle/>
          <a:p>
            <a:pPr>
              <a:defRPr/>
            </a:pPr>
            <a:fld id="{64550AF4-CDFC-4117-9708-361C8EDC7DB3}" type="slidenum">
              <a:rPr lang="de-DE" smtClean="0">
                <a:solidFill>
                  <a:srgbClr val="003085"/>
                </a:solidFill>
              </a:rPr>
              <a:pPr>
                <a:defRPr/>
              </a:pPr>
              <a:t>‹Nr.›</a:t>
            </a:fld>
            <a:endParaRPr lang="de-DE" dirty="0">
              <a:solidFill>
                <a:srgbClr val="003085"/>
              </a:solidFill>
            </a:endParaRPr>
          </a:p>
        </p:txBody>
      </p:sp>
    </p:spTree>
    <p:extLst>
      <p:ext uri="{BB962C8B-B14F-4D97-AF65-F5344CB8AC3E}">
        <p14:creationId xmlns:p14="http://schemas.microsoft.com/office/powerpoint/2010/main" val="140169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622802" y="1368000"/>
            <a:ext cx="8208962" cy="4644000"/>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t>22. Januar 2015</a:t>
            </a:r>
            <a:endParaRPr lang="de-DE" dirty="0"/>
          </a:p>
        </p:txBody>
      </p:sp>
      <p:sp>
        <p:nvSpPr>
          <p:cNvPr id="6" name="Tijdelijke aanduiding voor dianummer 16"/>
          <p:cNvSpPr>
            <a:spLocks noGrp="1"/>
          </p:cNvSpPr>
          <p:nvPr>
            <p:ph type="sldNum" sz="quarter" idx="15"/>
          </p:nvPr>
        </p:nvSpPr>
        <p:spPr/>
        <p:txBody>
          <a:bodyPr/>
          <a:lstStyle>
            <a:lvl1pPr>
              <a:defRPr/>
            </a:lvl1pPr>
          </a:lstStyle>
          <a:p>
            <a:pPr>
              <a:defRPr/>
            </a:pPr>
            <a:fld id="{78AC053D-6E6E-4C74-A803-4CBDE6DA03CB}" type="slidenum">
              <a:rPr/>
              <a:pPr>
                <a:defRPr/>
              </a:pPr>
              <a:t>‹Nr.›</a:t>
            </a:fld>
            <a:endParaRPr dirty="0"/>
          </a:p>
        </p:txBody>
      </p:sp>
      <p:sp>
        <p:nvSpPr>
          <p:cNvPr id="7" name="Tijdelijke aanduiding voor voettekst 17"/>
          <p:cNvSpPr>
            <a:spLocks noGrp="1"/>
          </p:cNvSpPr>
          <p:nvPr>
            <p:ph type="ftr" sz="quarter" idx="16"/>
          </p:nvPr>
        </p:nvSpPr>
        <p:spPr/>
        <p:txBody>
          <a:bodyPr/>
          <a:lstStyle>
            <a:lvl1pPr>
              <a:defRPr/>
            </a:lvl1pPr>
          </a:lstStyle>
          <a:p>
            <a:r>
              <a:rPr lang="de-DE" dirty="0" smtClean="0"/>
              <a:t>Uni Bayreuth</a:t>
            </a:r>
            <a:endParaRPr lang="nl-NL" dirty="0"/>
          </a:p>
        </p:txBody>
      </p:sp>
    </p:spTree>
    <p:extLst>
      <p:ext uri="{BB962C8B-B14F-4D97-AF65-F5344CB8AC3E}">
        <p14:creationId xmlns:p14="http://schemas.microsoft.com/office/powerpoint/2010/main" val="17889513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extplatzhalter 2"/>
          <p:cNvSpPr>
            <a:spLocks noGrp="1"/>
          </p:cNvSpPr>
          <p:nvPr>
            <p:ph type="body" sz="half" idx="1"/>
          </p:nvPr>
        </p:nvSpPr>
        <p:spPr>
          <a:xfrm>
            <a:off x="684238" y="1331938"/>
            <a:ext cx="4027487"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864100" y="1331938"/>
            <a:ext cx="4027488"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B80D43F4-00ED-45CA-AFA0-D9202786F908}"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1329864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1"/>
          </p:nvPr>
        </p:nvSpPr>
        <p:spPr/>
        <p:txBody>
          <a:bodyPr/>
          <a:lstStyle>
            <a:lvl1pPr>
              <a:defRPr/>
            </a:lvl1pPr>
          </a:lstStyle>
          <a:p>
            <a:pPr>
              <a:defRPr/>
            </a:pPr>
            <a:fld id="{D6FDBFE2-ED77-4614-8BE3-BEA483C25A31}"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714110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abellenplatzhalter 2"/>
          <p:cNvSpPr>
            <a:spLocks noGrp="1"/>
          </p:cNvSpPr>
          <p:nvPr>
            <p:ph type="tbl" idx="1"/>
          </p:nvPr>
        </p:nvSpPr>
        <p:spPr>
          <a:xfrm>
            <a:off x="684238" y="1331938"/>
            <a:ext cx="8207375" cy="4643437"/>
          </a:xfrm>
        </p:spPr>
        <p:txBody>
          <a:bodyPr/>
          <a:lstStyle/>
          <a:p>
            <a:pPr lvl="0"/>
            <a:endParaRPr lang="de-DE" noProof="0"/>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7C89191-B377-4250-8442-C3491ACA38C5}"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0003487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sz="quarter" idx="1"/>
          </p:nvPr>
        </p:nvSpPr>
        <p:spPr>
          <a:xfrm>
            <a:off x="684238" y="1331913"/>
            <a:ext cx="4027487"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quarter" idx="2"/>
          </p:nvPr>
        </p:nvSpPr>
        <p:spPr>
          <a:xfrm>
            <a:off x="4864100" y="1331913"/>
            <a:ext cx="4027488"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half" idx="3"/>
          </p:nvPr>
        </p:nvSpPr>
        <p:spPr>
          <a:xfrm>
            <a:off x="684238" y="3729042"/>
            <a:ext cx="8207375" cy="2246312"/>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1"/>
          </p:nvPr>
        </p:nvSpPr>
        <p:spPr/>
        <p:txBody>
          <a:bodyPr/>
          <a:lstStyle>
            <a:lvl1pPr>
              <a:defRPr/>
            </a:lvl1pPr>
          </a:lstStyle>
          <a:p>
            <a:pPr>
              <a:defRPr/>
            </a:pPr>
            <a:fld id="{2104A762-72DC-4AEA-AE82-1B6F6789CF38}"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733334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0912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9121" rtl="0" eaLnBrk="1" latinLnBrk="0" hangingPunct="1">
              <a:lnSpc>
                <a:spcPts val="2750"/>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078" rtlCol="0" anchor="ctr">
            <a:noAutofit/>
          </a:bodyPr>
          <a:lstStyle>
            <a:lvl1pPr marL="167750" indent="0" algn="l" defTabSz="909121"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598150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4213" y="2125663"/>
            <a:ext cx="7751762" cy="1465262"/>
          </a:xfrm>
        </p:spPr>
        <p:txBody>
          <a:bodyPr/>
          <a:lstStyle/>
          <a:p>
            <a:r>
              <a:rPr lang="en-US"/>
              <a:t>Titelmasterformat durch Klicken bearbeiten</a:t>
            </a:r>
            <a:endParaRPr lang="de-DE"/>
          </a:p>
        </p:txBody>
      </p:sp>
      <p:sp>
        <p:nvSpPr>
          <p:cNvPr id="3" name="Untertitel 2"/>
          <p:cNvSpPr>
            <a:spLocks noGrp="1"/>
          </p:cNvSpPr>
          <p:nvPr>
            <p:ph type="subTitle" idx="1"/>
          </p:nvPr>
        </p:nvSpPr>
        <p:spPr>
          <a:xfrm>
            <a:off x="1368428" y="3876675"/>
            <a:ext cx="6383338" cy="1747838"/>
          </a:xfrm>
        </p:spPr>
        <p:txBody>
          <a:bodyPr/>
          <a:lstStyle>
            <a:lvl1pPr marL="0" indent="0" algn="ctr">
              <a:buNone/>
              <a:defRPr/>
            </a:lvl1pPr>
            <a:lvl2pPr marL="455795" indent="0" algn="ctr">
              <a:buNone/>
              <a:defRPr/>
            </a:lvl2pPr>
            <a:lvl3pPr marL="911579" indent="0" algn="ctr">
              <a:buNone/>
              <a:defRPr/>
            </a:lvl3pPr>
            <a:lvl4pPr marL="1367370" indent="0" algn="ctr">
              <a:buNone/>
              <a:defRPr/>
            </a:lvl4pPr>
            <a:lvl5pPr marL="1823156" indent="0" algn="ctr">
              <a:buNone/>
              <a:defRPr/>
            </a:lvl5pPr>
            <a:lvl6pPr marL="2278947" indent="0" algn="ctr">
              <a:buNone/>
              <a:defRPr/>
            </a:lvl6pPr>
            <a:lvl7pPr marL="2734739" indent="0" algn="ctr">
              <a:buNone/>
              <a:defRPr/>
            </a:lvl7pPr>
            <a:lvl8pPr marL="3190526" indent="0" algn="ctr">
              <a:buNone/>
              <a:defRPr/>
            </a:lvl8pPr>
            <a:lvl9pPr marL="3646314" indent="0" algn="ctr">
              <a:buNone/>
              <a:defRPr/>
            </a:lvl9pPr>
          </a:lstStyle>
          <a:p>
            <a:r>
              <a:rPr lang="en-US"/>
              <a:t>Formatvorlage des Untertitelmasters durch Klicken bearbeiten</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B0A8DA9-7B45-4E29-A740-C1D1114387AA}" type="slidenum">
              <a:rPr lang="nl-NL">
                <a:solidFill>
                  <a:srgbClr val="003085"/>
                </a:solidFill>
              </a:rPr>
              <a:pPr>
                <a:defRPr/>
              </a:pPr>
              <a:t>‹Nr.›</a:t>
            </a:fld>
            <a:endParaRPr lang="nl-NL">
              <a:solidFill>
                <a:srgbClr val="003085"/>
              </a:solidFill>
            </a:endParaRPr>
          </a:p>
        </p:txBody>
      </p:sp>
      <p:sp>
        <p:nvSpPr>
          <p:cNvPr id="6"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30023164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D23EA93-3B8E-4936-8889-382F1162794F}" type="slidenum">
              <a:rPr lang="nl-NL">
                <a:solidFill>
                  <a:srgbClr val="003085"/>
                </a:solidFill>
              </a:rPr>
              <a:pPr>
                <a:defRPr/>
              </a:pPr>
              <a:t>‹Nr.›</a:t>
            </a:fld>
            <a:endParaRPr lang="nl-NL">
              <a:solidFill>
                <a:srgbClr val="003085"/>
              </a:solidFill>
            </a:endParaRPr>
          </a:p>
        </p:txBody>
      </p:sp>
      <p:sp>
        <p:nvSpPr>
          <p:cNvPr id="6"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1532999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0750" y="4395788"/>
            <a:ext cx="7751763" cy="1358900"/>
          </a:xfrm>
        </p:spPr>
        <p:txBody>
          <a:bodyPr/>
          <a:lstStyle>
            <a:lvl1pPr algn="l">
              <a:defRPr sz="4000" b="1" cap="all"/>
            </a:lvl1pPr>
          </a:lstStyle>
          <a:p>
            <a:r>
              <a:rPr lang="en-US"/>
              <a:t>Titelmasterformat durch Klicken bearbeiten</a:t>
            </a:r>
            <a:endParaRPr lang="de-DE"/>
          </a:p>
        </p:txBody>
      </p:sp>
      <p:sp>
        <p:nvSpPr>
          <p:cNvPr id="3" name="Textplatzhalter 2"/>
          <p:cNvSpPr>
            <a:spLocks noGrp="1"/>
          </p:cNvSpPr>
          <p:nvPr>
            <p:ph type="body" idx="1"/>
          </p:nvPr>
        </p:nvSpPr>
        <p:spPr>
          <a:xfrm>
            <a:off x="720750" y="2898800"/>
            <a:ext cx="7751763" cy="1497013"/>
          </a:xfrm>
        </p:spPr>
        <p:txBody>
          <a:bodyPr anchor="b"/>
          <a:lstStyle>
            <a:lvl1pPr marL="0" indent="0">
              <a:buNone/>
              <a:defRPr sz="2000"/>
            </a:lvl1pPr>
            <a:lvl2pPr marL="455795" indent="0">
              <a:buNone/>
              <a:defRPr sz="1800"/>
            </a:lvl2pPr>
            <a:lvl3pPr marL="911579" indent="0">
              <a:buNone/>
              <a:defRPr sz="1600"/>
            </a:lvl3pPr>
            <a:lvl4pPr marL="1367370" indent="0">
              <a:buNone/>
              <a:defRPr sz="1400"/>
            </a:lvl4pPr>
            <a:lvl5pPr marL="1823156" indent="0">
              <a:buNone/>
              <a:defRPr sz="1400"/>
            </a:lvl5pPr>
            <a:lvl6pPr marL="2278947" indent="0">
              <a:buNone/>
              <a:defRPr sz="1400"/>
            </a:lvl6pPr>
            <a:lvl7pPr marL="2734739" indent="0">
              <a:buNone/>
              <a:defRPr sz="1400"/>
            </a:lvl7pPr>
            <a:lvl8pPr marL="3190526" indent="0">
              <a:buNone/>
              <a:defRPr sz="1400"/>
            </a:lvl8pPr>
            <a:lvl9pPr marL="3646314" indent="0">
              <a:buNone/>
              <a:defRPr sz="1400"/>
            </a:lvl9pPr>
          </a:lstStyle>
          <a:p>
            <a:pPr lvl="0"/>
            <a:r>
              <a:rPr lang="en-US"/>
              <a:t>Textmasterformate durch Klicken bearbeiten</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8B318BD0-54A8-44F0-AA95-8337D9BF0D22}" type="slidenum">
              <a:rPr lang="nl-NL">
                <a:solidFill>
                  <a:srgbClr val="003085"/>
                </a:solidFill>
              </a:rPr>
              <a:pPr>
                <a:defRPr/>
              </a:pPr>
              <a:t>‹Nr.›</a:t>
            </a:fld>
            <a:endParaRPr lang="nl-NL">
              <a:solidFill>
                <a:srgbClr val="003085"/>
              </a:solidFill>
            </a:endParaRPr>
          </a:p>
        </p:txBody>
      </p:sp>
      <p:sp>
        <p:nvSpPr>
          <p:cNvPr id="6"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2718881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Inhaltsplatzhalter 2"/>
          <p:cNvSpPr>
            <a:spLocks noGrp="1"/>
          </p:cNvSpPr>
          <p:nvPr>
            <p:ph sz="half" idx="1"/>
          </p:nvPr>
        </p:nvSpPr>
        <p:spPr>
          <a:xfrm>
            <a:off x="622300" y="1368425"/>
            <a:ext cx="4027488"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802190" y="1368425"/>
            <a:ext cx="4029075"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2A79A31E-A236-446D-83FB-1605906304B3}" type="slidenum">
              <a:rPr lang="nl-NL">
                <a:solidFill>
                  <a:srgbClr val="003085"/>
                </a:solidFill>
              </a:rPr>
              <a:pPr>
                <a:defRPr/>
              </a:pPr>
              <a:t>‹Nr.›</a:t>
            </a:fld>
            <a:endParaRPr lang="nl-NL">
              <a:solidFill>
                <a:srgbClr val="003085"/>
              </a:solidFill>
            </a:endParaRPr>
          </a:p>
        </p:txBody>
      </p:sp>
      <p:sp>
        <p:nvSpPr>
          <p:cNvPr id="7"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2180473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5616" y="274643"/>
            <a:ext cx="8208962" cy="1139825"/>
          </a:xfrm>
        </p:spPr>
        <p:txBody>
          <a:bodyPr/>
          <a:lstStyle>
            <a:lvl1pPr>
              <a:defRPr/>
            </a:lvl1pPr>
          </a:lstStyle>
          <a:p>
            <a:r>
              <a:rPr lang="en-US"/>
              <a:t>Titelmasterformat durch Klicken bearbeiten</a:t>
            </a:r>
            <a:endParaRPr lang="de-DE"/>
          </a:p>
        </p:txBody>
      </p:sp>
      <p:sp>
        <p:nvSpPr>
          <p:cNvPr id="3" name="Textplatzhalter 2"/>
          <p:cNvSpPr>
            <a:spLocks noGrp="1"/>
          </p:cNvSpPr>
          <p:nvPr>
            <p:ph type="body" idx="1"/>
          </p:nvPr>
        </p:nvSpPr>
        <p:spPr>
          <a:xfrm>
            <a:off x="455613" y="1531938"/>
            <a:ext cx="4030662" cy="638175"/>
          </a:xfrm>
        </p:spPr>
        <p:txBody>
          <a:bodyPr anchor="b"/>
          <a:lstStyle>
            <a:lvl1pPr marL="0" indent="0">
              <a:buNone/>
              <a:defRPr sz="2400" b="1"/>
            </a:lvl1pPr>
            <a:lvl2pPr marL="455795" indent="0">
              <a:buNone/>
              <a:defRPr sz="2000" b="1"/>
            </a:lvl2pPr>
            <a:lvl3pPr marL="911579" indent="0">
              <a:buNone/>
              <a:defRPr sz="1800" b="1"/>
            </a:lvl3pPr>
            <a:lvl4pPr marL="1367370" indent="0">
              <a:buNone/>
              <a:defRPr sz="1600" b="1"/>
            </a:lvl4pPr>
            <a:lvl5pPr marL="1823156" indent="0">
              <a:buNone/>
              <a:defRPr sz="1600" b="1"/>
            </a:lvl5pPr>
            <a:lvl6pPr marL="2278947" indent="0">
              <a:buNone/>
              <a:defRPr sz="1600" b="1"/>
            </a:lvl6pPr>
            <a:lvl7pPr marL="2734739" indent="0">
              <a:buNone/>
              <a:defRPr sz="1600" b="1"/>
            </a:lvl7pPr>
            <a:lvl8pPr marL="3190526" indent="0">
              <a:buNone/>
              <a:defRPr sz="1600" b="1"/>
            </a:lvl8pPr>
            <a:lvl9pPr marL="3646314" indent="0">
              <a:buNone/>
              <a:defRPr sz="1600" b="1"/>
            </a:lvl9pPr>
          </a:lstStyle>
          <a:p>
            <a:pPr lvl="0"/>
            <a:r>
              <a:rPr lang="en-US"/>
              <a:t>Textmasterformate durch Klicken bearbeiten</a:t>
            </a:r>
          </a:p>
        </p:txBody>
      </p:sp>
      <p:sp>
        <p:nvSpPr>
          <p:cNvPr id="4" name="Inhaltsplatzhalter 3"/>
          <p:cNvSpPr>
            <a:spLocks noGrp="1"/>
          </p:cNvSpPr>
          <p:nvPr>
            <p:ph sz="half" idx="2"/>
          </p:nvPr>
        </p:nvSpPr>
        <p:spPr>
          <a:xfrm>
            <a:off x="455613" y="2170138"/>
            <a:ext cx="40306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quarter" idx="3"/>
          </p:nvPr>
        </p:nvSpPr>
        <p:spPr>
          <a:xfrm>
            <a:off x="4632326" y="1531938"/>
            <a:ext cx="4032250" cy="638175"/>
          </a:xfrm>
        </p:spPr>
        <p:txBody>
          <a:bodyPr anchor="b"/>
          <a:lstStyle>
            <a:lvl1pPr marL="0" indent="0">
              <a:buNone/>
              <a:defRPr sz="2400" b="1"/>
            </a:lvl1pPr>
            <a:lvl2pPr marL="455795" indent="0">
              <a:buNone/>
              <a:defRPr sz="2000" b="1"/>
            </a:lvl2pPr>
            <a:lvl3pPr marL="911579" indent="0">
              <a:buNone/>
              <a:defRPr sz="1800" b="1"/>
            </a:lvl3pPr>
            <a:lvl4pPr marL="1367370" indent="0">
              <a:buNone/>
              <a:defRPr sz="1600" b="1"/>
            </a:lvl4pPr>
            <a:lvl5pPr marL="1823156" indent="0">
              <a:buNone/>
              <a:defRPr sz="1600" b="1"/>
            </a:lvl5pPr>
            <a:lvl6pPr marL="2278947" indent="0">
              <a:buNone/>
              <a:defRPr sz="1600" b="1"/>
            </a:lvl6pPr>
            <a:lvl7pPr marL="2734739" indent="0">
              <a:buNone/>
              <a:defRPr sz="1600" b="1"/>
            </a:lvl7pPr>
            <a:lvl8pPr marL="3190526" indent="0">
              <a:buNone/>
              <a:defRPr sz="1600" b="1"/>
            </a:lvl8pPr>
            <a:lvl9pPr marL="3646314" indent="0">
              <a:buNone/>
              <a:defRPr sz="1600" b="1"/>
            </a:lvl9pPr>
          </a:lstStyle>
          <a:p>
            <a:pPr lvl="0"/>
            <a:r>
              <a:rPr lang="en-US"/>
              <a:t>Textmasterformate durch Klicken bearbeiten</a:t>
            </a:r>
          </a:p>
        </p:txBody>
      </p:sp>
      <p:sp>
        <p:nvSpPr>
          <p:cNvPr id="6" name="Inhaltsplatzhalter 5"/>
          <p:cNvSpPr>
            <a:spLocks noGrp="1"/>
          </p:cNvSpPr>
          <p:nvPr>
            <p:ph sz="quarter" idx="4"/>
          </p:nvPr>
        </p:nvSpPr>
        <p:spPr>
          <a:xfrm>
            <a:off x="4632326" y="2170138"/>
            <a:ext cx="4032250"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7"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1"/>
          </p:nvPr>
        </p:nvSpPr>
        <p:spPr/>
        <p:txBody>
          <a:bodyPr/>
          <a:lstStyle>
            <a:lvl1pPr>
              <a:defRPr/>
            </a:lvl1pPr>
          </a:lstStyle>
          <a:p>
            <a:pPr>
              <a:defRPr/>
            </a:pPr>
            <a:fld id="{B07A99B6-B50A-4867-92D3-891D44C06085}" type="slidenum">
              <a:rPr lang="nl-NL">
                <a:solidFill>
                  <a:srgbClr val="003085"/>
                </a:solidFill>
              </a:rPr>
              <a:pPr>
                <a:defRPr/>
              </a:pPr>
              <a:t>‹Nr.›</a:t>
            </a:fld>
            <a:endParaRPr lang="nl-NL">
              <a:solidFill>
                <a:srgbClr val="003085"/>
              </a:solidFill>
            </a:endParaRPr>
          </a:p>
        </p:txBody>
      </p:sp>
      <p:sp>
        <p:nvSpPr>
          <p:cNvPr id="9"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241814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15" name="Tijdelijke aanduiding voor inhoud 2"/>
          <p:cNvSpPr>
            <a:spLocks noGrp="1"/>
          </p:cNvSpPr>
          <p:nvPr>
            <p:ph idx="1"/>
          </p:nvPr>
        </p:nvSpPr>
        <p:spPr>
          <a:xfrm>
            <a:off x="743742" y="1471757"/>
            <a:ext cx="8082000" cy="2066335"/>
          </a:xfrm>
          <a:solidFill>
            <a:schemeClr val="accent3">
              <a:alpha val="15000"/>
            </a:schemeClr>
          </a:solidFill>
        </p:spPr>
        <p:txBody>
          <a:bodyPr tIns="107626" rtlCol="0">
            <a:noAutofit/>
          </a:bodyPr>
          <a:lstStyle>
            <a:lvl1pPr marL="188288" indent="-9494"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1pPr>
            <a:lvl2pPr marL="107626" algn="l" defTabSz="908913" rtl="0" eaLnBrk="1" latinLnBrk="0" hangingPunct="1">
              <a:lnSpc>
                <a:spcPts val="2746"/>
              </a:lnSpc>
              <a:spcBef>
                <a:spcPts val="0"/>
              </a:spcBef>
              <a:buFont typeface="Arial" pitchFamily="34" charset="0"/>
              <a:buNone/>
              <a:defRPr lang="nl-NL" sz="1800" kern="1200" baseline="0" noProof="0" dirty="0" smtClean="0">
                <a:solidFill>
                  <a:schemeClr val="accent1"/>
                </a:solidFill>
                <a:latin typeface="Arial" pitchFamily="34" charset="0"/>
                <a:ea typeface="+mn-ea"/>
                <a:cs typeface="Arial" pitchFamily="34" charset="0"/>
              </a:defRPr>
            </a:lvl2pPr>
            <a:lvl3pPr marL="107626" algn="l" defTabSz="908913" rtl="0" eaLnBrk="1" latinLnBrk="0" hangingPunct="1">
              <a:lnSpc>
                <a:spcPts val="2746"/>
              </a:lnSpc>
              <a:spcBef>
                <a:spcPts val="0"/>
              </a:spcBef>
              <a:buNone/>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p:txBody>
      </p:sp>
      <p:sp>
        <p:nvSpPr>
          <p:cNvPr id="11" name="Tijdelijke aanduiding voor tekst 2"/>
          <p:cNvSpPr>
            <a:spLocks noGrp="1"/>
          </p:cNvSpPr>
          <p:nvPr>
            <p:ph type="body" idx="13"/>
          </p:nvPr>
        </p:nvSpPr>
        <p:spPr>
          <a:xfrm>
            <a:off x="622800" y="900027"/>
            <a:ext cx="8208000" cy="324247"/>
          </a:xfrm>
        </p:spPr>
        <p:txBody>
          <a:bodyPr lIns="104052" rtlCol="0" anchor="ctr">
            <a:noAutofit/>
          </a:bodyPr>
          <a:lstStyle>
            <a:lvl1pPr marL="0" indent="0" algn="l" defTabSz="908913" rtl="0" eaLnBrk="1" latinLnBrk="0" hangingPunct="1">
              <a:spcBef>
                <a:spcPct val="0"/>
              </a:spcBef>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12" name="Tijdelijke aanduiding voor inhoud 2"/>
          <p:cNvSpPr>
            <a:spLocks noGrp="1"/>
          </p:cNvSpPr>
          <p:nvPr>
            <p:ph idx="17"/>
          </p:nvPr>
        </p:nvSpPr>
        <p:spPr>
          <a:xfrm>
            <a:off x="619640" y="3636325"/>
            <a:ext cx="8208962" cy="2402551"/>
          </a:xfrm>
        </p:spPr>
        <p:txBody>
          <a:bodyPr rtlCol="0">
            <a:noAutofit/>
          </a:bodyPr>
          <a:lstStyle>
            <a:lvl1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buFontTx/>
              <a:buBlip>
                <a:blip r:embed="rId2"/>
              </a:buBlip>
              <a:defRPr lang="nl-NL" sz="1800" kern="1200" baseline="0" noProof="0" dirty="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6" name="Tijdelijke aanduiding voor datum 15"/>
          <p:cNvSpPr>
            <a:spLocks noGrp="1"/>
          </p:cNvSpPr>
          <p:nvPr>
            <p:ph type="dt" sz="half" idx="18"/>
          </p:nvPr>
        </p:nvSpPr>
        <p:spPr/>
        <p:txBody>
          <a:bodyPr/>
          <a:lstStyle>
            <a:lvl1pPr>
              <a:defRPr/>
            </a:lvl1pPr>
          </a:lstStyle>
          <a:p>
            <a:pPr>
              <a:defRPr/>
            </a:pPr>
            <a:r>
              <a:rPr lang="de-DE" smtClean="0"/>
              <a:t>22. Januar 2015</a:t>
            </a:r>
            <a:endParaRPr dirty="0"/>
          </a:p>
        </p:txBody>
      </p:sp>
      <p:sp>
        <p:nvSpPr>
          <p:cNvPr id="7" name="Tijdelijke aanduiding voor dianummer 16"/>
          <p:cNvSpPr>
            <a:spLocks noGrp="1"/>
          </p:cNvSpPr>
          <p:nvPr>
            <p:ph type="sldNum" sz="quarter" idx="19"/>
          </p:nvPr>
        </p:nvSpPr>
        <p:spPr/>
        <p:txBody>
          <a:bodyPr/>
          <a:lstStyle>
            <a:lvl1pPr>
              <a:defRPr/>
            </a:lvl1pPr>
          </a:lstStyle>
          <a:p>
            <a:pPr>
              <a:defRPr/>
            </a:pPr>
            <a:fld id="{479CAC7A-7644-4341-9473-DDD68DCF1FEF}" type="slidenum">
              <a:rPr/>
              <a:pPr>
                <a:defRPr/>
              </a:pPr>
              <a:t>‹Nr.›</a:t>
            </a:fld>
            <a:endParaRPr dirty="0"/>
          </a:p>
        </p:txBody>
      </p:sp>
      <p:sp>
        <p:nvSpPr>
          <p:cNvPr id="8" name="Tijdelijke aanduiding voor voettekst 17"/>
          <p:cNvSpPr>
            <a:spLocks noGrp="1"/>
          </p:cNvSpPr>
          <p:nvPr>
            <p:ph type="ftr" sz="quarter" idx="20"/>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1653329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1"/>
          </p:nvPr>
        </p:nvSpPr>
        <p:spPr/>
        <p:txBody>
          <a:bodyPr/>
          <a:lstStyle>
            <a:lvl1pPr>
              <a:defRPr/>
            </a:lvl1pPr>
          </a:lstStyle>
          <a:p>
            <a:pPr>
              <a:defRPr/>
            </a:pPr>
            <a:fld id="{FD6795F2-53B5-423F-A309-47EC43F67E10}" type="slidenum">
              <a:rPr lang="nl-NL">
                <a:solidFill>
                  <a:srgbClr val="003085"/>
                </a:solidFill>
              </a:rPr>
              <a:pPr>
                <a:defRPr/>
              </a:pPr>
              <a:t>‹Nr.›</a:t>
            </a:fld>
            <a:endParaRPr lang="nl-NL">
              <a:solidFill>
                <a:srgbClr val="003085"/>
              </a:solidFill>
            </a:endParaRPr>
          </a:p>
        </p:txBody>
      </p:sp>
      <p:sp>
        <p:nvSpPr>
          <p:cNvPr id="5"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41359622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3" name="Tijdelijke aanduiding voor dianummer 16"/>
          <p:cNvSpPr>
            <a:spLocks noGrp="1"/>
          </p:cNvSpPr>
          <p:nvPr>
            <p:ph type="sldNum" sz="quarter" idx="11"/>
          </p:nvPr>
        </p:nvSpPr>
        <p:spPr/>
        <p:txBody>
          <a:bodyPr/>
          <a:lstStyle>
            <a:lvl1pPr>
              <a:defRPr/>
            </a:lvl1pPr>
          </a:lstStyle>
          <a:p>
            <a:pPr>
              <a:defRPr/>
            </a:pPr>
            <a:fld id="{20AC432C-BCCE-4289-BA4F-0A268AF061FE}" type="slidenum">
              <a:rPr lang="nl-NL">
                <a:solidFill>
                  <a:srgbClr val="003085"/>
                </a:solidFill>
              </a:rPr>
              <a:pPr>
                <a:defRPr/>
              </a:pPr>
              <a:t>‹Nr.›</a:t>
            </a:fld>
            <a:endParaRPr lang="nl-NL">
              <a:solidFill>
                <a:srgbClr val="003085"/>
              </a:solidFill>
            </a:endParaRPr>
          </a:p>
        </p:txBody>
      </p:sp>
      <p:sp>
        <p:nvSpPr>
          <p:cNvPr id="4"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3543200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5613" y="273054"/>
            <a:ext cx="3000375" cy="1158875"/>
          </a:xfrm>
        </p:spPr>
        <p:txBody>
          <a:bodyPr anchor="b"/>
          <a:lstStyle>
            <a:lvl1pPr algn="l">
              <a:defRPr sz="2000" b="1"/>
            </a:lvl1pPr>
          </a:lstStyle>
          <a:p>
            <a:r>
              <a:rPr lang="en-US"/>
              <a:t>Titelmasterformat durch Klicken bearbeiten</a:t>
            </a:r>
            <a:endParaRPr lang="de-DE"/>
          </a:p>
        </p:txBody>
      </p:sp>
      <p:sp>
        <p:nvSpPr>
          <p:cNvPr id="3" name="Inhaltsplatzhalter 2"/>
          <p:cNvSpPr>
            <a:spLocks noGrp="1"/>
          </p:cNvSpPr>
          <p:nvPr>
            <p:ph idx="1"/>
          </p:nvPr>
        </p:nvSpPr>
        <p:spPr>
          <a:xfrm>
            <a:off x="3565525" y="273050"/>
            <a:ext cx="509905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extplatzhalter 3"/>
          <p:cNvSpPr>
            <a:spLocks noGrp="1"/>
          </p:cNvSpPr>
          <p:nvPr>
            <p:ph type="body" sz="half" idx="2"/>
          </p:nvPr>
        </p:nvSpPr>
        <p:spPr>
          <a:xfrm>
            <a:off x="455613" y="1431950"/>
            <a:ext cx="3000375" cy="4678363"/>
          </a:xfrm>
        </p:spPr>
        <p:txBody>
          <a:bodyPr/>
          <a:lstStyle>
            <a:lvl1pPr marL="0" indent="0">
              <a:buNone/>
              <a:defRPr sz="1400"/>
            </a:lvl1pPr>
            <a:lvl2pPr marL="455795" indent="0">
              <a:buNone/>
              <a:defRPr sz="1200"/>
            </a:lvl2pPr>
            <a:lvl3pPr marL="911579" indent="0">
              <a:buNone/>
              <a:defRPr sz="1000"/>
            </a:lvl3pPr>
            <a:lvl4pPr marL="1367370" indent="0">
              <a:buNone/>
              <a:defRPr sz="900"/>
            </a:lvl4pPr>
            <a:lvl5pPr marL="1823156" indent="0">
              <a:buNone/>
              <a:defRPr sz="900"/>
            </a:lvl5pPr>
            <a:lvl6pPr marL="2278947" indent="0">
              <a:buNone/>
              <a:defRPr sz="900"/>
            </a:lvl6pPr>
            <a:lvl7pPr marL="2734739" indent="0">
              <a:buNone/>
              <a:defRPr sz="900"/>
            </a:lvl7pPr>
            <a:lvl8pPr marL="3190526" indent="0">
              <a:buNone/>
              <a:defRPr sz="900"/>
            </a:lvl8pPr>
            <a:lvl9pPr marL="3646314" indent="0">
              <a:buNone/>
              <a:defRPr sz="900"/>
            </a:lvl9pPr>
          </a:lstStyle>
          <a:p>
            <a:pPr lvl="0"/>
            <a:r>
              <a:rPr lang="en-US"/>
              <a:t>Textmasterformate durch Klicken bearbeiten</a:t>
            </a:r>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6B4789C8-E434-4C7F-9572-88F3E760E415}" type="slidenum">
              <a:rPr lang="nl-NL">
                <a:solidFill>
                  <a:srgbClr val="003085"/>
                </a:solidFill>
              </a:rPr>
              <a:pPr>
                <a:defRPr/>
              </a:pPr>
              <a:t>‹Nr.›</a:t>
            </a:fld>
            <a:endParaRPr lang="nl-NL">
              <a:solidFill>
                <a:srgbClr val="003085"/>
              </a:solidFill>
            </a:endParaRPr>
          </a:p>
        </p:txBody>
      </p:sp>
      <p:sp>
        <p:nvSpPr>
          <p:cNvPr id="7"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1009889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87550" y="4787900"/>
            <a:ext cx="5472113" cy="565150"/>
          </a:xfrm>
        </p:spPr>
        <p:txBody>
          <a:bodyPr anchor="b"/>
          <a:lstStyle>
            <a:lvl1pPr algn="l">
              <a:defRPr sz="2000" b="1"/>
            </a:lvl1pPr>
          </a:lstStyle>
          <a:p>
            <a:r>
              <a:rPr lang="en-US"/>
              <a:t>Titelmasterformat durch Klicken bearbeiten</a:t>
            </a:r>
            <a:endParaRPr lang="de-DE"/>
          </a:p>
        </p:txBody>
      </p:sp>
      <p:sp>
        <p:nvSpPr>
          <p:cNvPr id="3" name="Bildplatzhalter 2"/>
          <p:cNvSpPr>
            <a:spLocks noGrp="1"/>
          </p:cNvSpPr>
          <p:nvPr>
            <p:ph type="pic" idx="1"/>
          </p:nvPr>
        </p:nvSpPr>
        <p:spPr>
          <a:xfrm>
            <a:off x="1787550" y="611213"/>
            <a:ext cx="5472113" cy="4103687"/>
          </a:xfrm>
        </p:spPr>
        <p:txBody>
          <a:bodyPr/>
          <a:lstStyle>
            <a:lvl1pPr marL="0" indent="0">
              <a:buNone/>
              <a:defRPr sz="3200"/>
            </a:lvl1pPr>
            <a:lvl2pPr marL="455795" indent="0">
              <a:buNone/>
              <a:defRPr sz="2800"/>
            </a:lvl2pPr>
            <a:lvl3pPr marL="911579" indent="0">
              <a:buNone/>
              <a:defRPr sz="2400"/>
            </a:lvl3pPr>
            <a:lvl4pPr marL="1367370" indent="0">
              <a:buNone/>
              <a:defRPr sz="2000"/>
            </a:lvl4pPr>
            <a:lvl5pPr marL="1823156" indent="0">
              <a:buNone/>
              <a:defRPr sz="2000"/>
            </a:lvl5pPr>
            <a:lvl6pPr marL="2278947" indent="0">
              <a:buNone/>
              <a:defRPr sz="2000"/>
            </a:lvl6pPr>
            <a:lvl7pPr marL="2734739" indent="0">
              <a:buNone/>
              <a:defRPr sz="2000"/>
            </a:lvl7pPr>
            <a:lvl8pPr marL="3190526" indent="0">
              <a:buNone/>
              <a:defRPr sz="2000"/>
            </a:lvl8pPr>
            <a:lvl9pPr marL="3646314" indent="0">
              <a:buNone/>
              <a:defRPr sz="2000"/>
            </a:lvl9pPr>
          </a:lstStyle>
          <a:p>
            <a:pPr lvl="0"/>
            <a:endParaRPr lang="de-DE" noProof="0"/>
          </a:p>
        </p:txBody>
      </p:sp>
      <p:sp>
        <p:nvSpPr>
          <p:cNvPr id="4" name="Textplatzhalter 3"/>
          <p:cNvSpPr>
            <a:spLocks noGrp="1"/>
          </p:cNvSpPr>
          <p:nvPr>
            <p:ph type="body" sz="half" idx="2"/>
          </p:nvPr>
        </p:nvSpPr>
        <p:spPr>
          <a:xfrm>
            <a:off x="1787550" y="5353075"/>
            <a:ext cx="5472113" cy="803275"/>
          </a:xfrm>
        </p:spPr>
        <p:txBody>
          <a:bodyPr/>
          <a:lstStyle>
            <a:lvl1pPr marL="0" indent="0">
              <a:buNone/>
              <a:defRPr sz="1400"/>
            </a:lvl1pPr>
            <a:lvl2pPr marL="455795" indent="0">
              <a:buNone/>
              <a:defRPr sz="1200"/>
            </a:lvl2pPr>
            <a:lvl3pPr marL="911579" indent="0">
              <a:buNone/>
              <a:defRPr sz="1000"/>
            </a:lvl3pPr>
            <a:lvl4pPr marL="1367370" indent="0">
              <a:buNone/>
              <a:defRPr sz="900"/>
            </a:lvl4pPr>
            <a:lvl5pPr marL="1823156" indent="0">
              <a:buNone/>
              <a:defRPr sz="900"/>
            </a:lvl5pPr>
            <a:lvl6pPr marL="2278947" indent="0">
              <a:buNone/>
              <a:defRPr sz="900"/>
            </a:lvl6pPr>
            <a:lvl7pPr marL="2734739" indent="0">
              <a:buNone/>
              <a:defRPr sz="900"/>
            </a:lvl7pPr>
            <a:lvl8pPr marL="3190526" indent="0">
              <a:buNone/>
              <a:defRPr sz="900"/>
            </a:lvl8pPr>
            <a:lvl9pPr marL="3646314" indent="0">
              <a:buNone/>
              <a:defRPr sz="900"/>
            </a:lvl9pPr>
          </a:lstStyle>
          <a:p>
            <a:pPr lvl="0"/>
            <a:r>
              <a:rPr lang="en-US"/>
              <a:t>Textmasterformate durch Klicken bearbeiten</a:t>
            </a:r>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D061059F-A2B8-4995-8F75-DD9CCE9B7BE3}" type="slidenum">
              <a:rPr lang="nl-NL">
                <a:solidFill>
                  <a:srgbClr val="003085"/>
                </a:solidFill>
              </a:rPr>
              <a:pPr>
                <a:defRPr/>
              </a:pPr>
              <a:t>‹Nr.›</a:t>
            </a:fld>
            <a:endParaRPr lang="nl-NL">
              <a:solidFill>
                <a:srgbClr val="003085"/>
              </a:solidFill>
            </a:endParaRPr>
          </a:p>
        </p:txBody>
      </p:sp>
      <p:sp>
        <p:nvSpPr>
          <p:cNvPr id="7"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12957948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820D17E5-AD3F-4A46-B75D-EB70D93DD903}" type="slidenum">
              <a:rPr lang="nl-NL">
                <a:solidFill>
                  <a:srgbClr val="003085"/>
                </a:solidFill>
              </a:rPr>
              <a:pPr>
                <a:defRPr/>
              </a:pPr>
              <a:t>‹Nr.›</a:t>
            </a:fld>
            <a:endParaRPr lang="nl-NL">
              <a:solidFill>
                <a:srgbClr val="003085"/>
              </a:solidFill>
            </a:endParaRPr>
          </a:p>
        </p:txBody>
      </p:sp>
      <p:sp>
        <p:nvSpPr>
          <p:cNvPr id="6"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1055346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0213" y="374650"/>
            <a:ext cx="2051050" cy="5637213"/>
          </a:xfrm>
        </p:spPr>
        <p:txBody>
          <a:bodyPr vert="eaVert"/>
          <a:lstStyle/>
          <a:p>
            <a:r>
              <a:rPr lang="en-US"/>
              <a:t>Titelmasterformat durch Klicken bearbeiten</a:t>
            </a:r>
            <a:endParaRPr lang="de-DE"/>
          </a:p>
        </p:txBody>
      </p:sp>
      <p:sp>
        <p:nvSpPr>
          <p:cNvPr id="3" name="Vertikaler Textplatzhalter 2"/>
          <p:cNvSpPr>
            <a:spLocks noGrp="1"/>
          </p:cNvSpPr>
          <p:nvPr>
            <p:ph type="body" orient="vert" idx="1"/>
          </p:nvPr>
        </p:nvSpPr>
        <p:spPr>
          <a:xfrm>
            <a:off x="622325" y="374650"/>
            <a:ext cx="6005513" cy="5637213"/>
          </a:xfrm>
        </p:spPr>
        <p:txBody>
          <a:bodyPr vert="eaVert"/>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AC0AFFF-0032-402D-9946-D465C7FFFBD8}" type="slidenum">
              <a:rPr lang="nl-NL">
                <a:solidFill>
                  <a:srgbClr val="003085"/>
                </a:solidFill>
              </a:rPr>
              <a:pPr>
                <a:defRPr/>
              </a:pPr>
              <a:t>‹Nr.›</a:t>
            </a:fld>
            <a:endParaRPr lang="nl-NL">
              <a:solidFill>
                <a:srgbClr val="003085"/>
              </a:solidFill>
            </a:endParaRPr>
          </a:p>
        </p:txBody>
      </p:sp>
      <p:sp>
        <p:nvSpPr>
          <p:cNvPr id="6" name="Tijdelijke aanduiding voor voettekst 17"/>
          <p:cNvSpPr>
            <a:spLocks noGrp="1"/>
          </p:cNvSpPr>
          <p:nvPr>
            <p:ph type="ftr" sz="quarter" idx="12"/>
          </p:nvPr>
        </p:nvSpPr>
        <p:spPr>
          <a:ln/>
        </p:spPr>
        <p:txBody>
          <a:bodyPr/>
          <a:lstStyle>
            <a:lvl1pPr>
              <a:defRPr/>
            </a:lvl1pPr>
          </a:lstStyle>
          <a:p>
            <a:pPr>
              <a:defRPr/>
            </a:pPr>
            <a:r>
              <a:rPr lang="de-DE" smtClean="0">
                <a:solidFill>
                  <a:srgbClr val="003085"/>
                </a:solidFill>
              </a:rPr>
              <a:t>Uni Bayreuth</a:t>
            </a:r>
            <a:endParaRPr lang="de-DE">
              <a:solidFill>
                <a:srgbClr val="003085"/>
              </a:solidFill>
            </a:endParaRPr>
          </a:p>
        </p:txBody>
      </p:sp>
    </p:spTree>
    <p:extLst>
      <p:ext uri="{BB962C8B-B14F-4D97-AF65-F5344CB8AC3E}">
        <p14:creationId xmlns:p14="http://schemas.microsoft.com/office/powerpoint/2010/main" val="10305687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4"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5"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6"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7"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94549"/>
            <a:ext cx="7704800" cy="1010945"/>
          </a:xfrm>
          <a:prstGeom prst="rect">
            <a:avLst/>
          </a:prstGeom>
        </p:spPr>
        <p:txBody>
          <a:bodyPr>
            <a:noAutofit/>
          </a:bodyPr>
          <a:lstStyle>
            <a:lvl1pPr algn="l">
              <a:lnSpc>
                <a:spcPts val="3690"/>
              </a:lnSpc>
              <a:defRPr sz="3500" b="0" baseline="0">
                <a:latin typeface="Arial" pitchFamily="34" charset="0"/>
                <a:cs typeface="Arial" pitchFamily="34" charset="0"/>
              </a:defRPr>
            </a:lvl1pPr>
          </a:lstStyle>
          <a:p>
            <a:r>
              <a:rPr lang="nl-NL" noProof="0" smtClean="0"/>
              <a:t>Klik om de stijl te bewerken</a:t>
            </a:r>
            <a:endParaRPr lang="nl-NL" noProof="0" dirty="0"/>
          </a:p>
        </p:txBody>
      </p:sp>
      <p:sp>
        <p:nvSpPr>
          <p:cNvPr id="29"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8"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341400802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verpage with visual">
    <p:spTree>
      <p:nvGrpSpPr>
        <p:cNvPr id="1" name=""/>
        <p:cNvGrpSpPr/>
        <p:nvPr/>
      </p:nvGrpSpPr>
      <p:grpSpPr>
        <a:xfrm>
          <a:off x="0" y="0"/>
          <a:ext cx="0" cy="0"/>
          <a:chOff x="0" y="0"/>
          <a:chExt cx="0" cy="0"/>
        </a:xfrm>
      </p:grpSpPr>
      <p:pic>
        <p:nvPicPr>
          <p:cNvPr id="5" name="Afbeelding 15" descr="test 2.jpg"/>
          <p:cNvPicPr>
            <a:picLocks noChangeAspect="1"/>
          </p:cNvPicPr>
          <p:nvPr userDrawn="1"/>
        </p:nvPicPr>
        <p:blipFill>
          <a:blip r:embed="rId2"/>
          <a:srcRect/>
          <a:stretch>
            <a:fillRect/>
          </a:stretch>
        </p:blipFill>
        <p:spPr bwMode="auto">
          <a:xfrm>
            <a:off x="0" y="2573341"/>
            <a:ext cx="9126538" cy="4270375"/>
          </a:xfrm>
          <a:prstGeom prst="rect">
            <a:avLst/>
          </a:prstGeom>
          <a:noFill/>
          <a:ln w="9525">
            <a:noFill/>
            <a:miter lim="800000"/>
            <a:headEnd/>
            <a:tailEnd/>
          </a:ln>
        </p:spPr>
      </p:pic>
      <p:pic>
        <p:nvPicPr>
          <p:cNvPr id="6" name="Afbeelding 16" descr="Schicht.png"/>
          <p:cNvPicPr>
            <a:picLocks noChangeAspect="1"/>
          </p:cNvPicPr>
          <p:nvPr/>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7"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8" name="Afbeelding 18" descr="Schicht.png"/>
          <p:cNvPicPr>
            <a:picLocks noChangeAspect="1"/>
          </p:cNvPicPr>
          <p:nvPr userDrawn="1"/>
        </p:nvPicPr>
        <p:blipFill>
          <a:blip r:embed="rId3"/>
          <a:srcRect/>
          <a:stretch>
            <a:fillRect/>
          </a:stretch>
        </p:blipFill>
        <p:spPr bwMode="auto">
          <a:xfrm>
            <a:off x="501650" y="5668964"/>
            <a:ext cx="8626475" cy="1168400"/>
          </a:xfrm>
          <a:prstGeom prst="rect">
            <a:avLst/>
          </a:prstGeom>
          <a:noFill/>
          <a:ln w="9525">
            <a:noFill/>
            <a:miter lim="800000"/>
            <a:headEnd/>
            <a:tailEnd/>
          </a:ln>
        </p:spPr>
      </p:pic>
      <p:pic>
        <p:nvPicPr>
          <p:cNvPr id="9" name="Afbeelding 19"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27216"/>
            <a:ext cx="7704800" cy="532126"/>
          </a:xfrm>
          <a:prstGeom prst="rect">
            <a:avLst/>
          </a:prstGeom>
        </p:spPr>
        <p:txBody>
          <a:bodyPr anchor="b">
            <a:noAutofit/>
          </a:bodyPr>
          <a:lstStyle>
            <a:lvl1pPr algn="l">
              <a:lnSpc>
                <a:spcPts val="3690"/>
              </a:lnSpc>
              <a:defRPr sz="3500" b="0">
                <a:latin typeface="Arial" pitchFamily="34" charset="0"/>
                <a:cs typeface="Arial" pitchFamily="34" charset="0"/>
              </a:defRPr>
            </a:lvl1pPr>
          </a:lstStyle>
          <a:p>
            <a:r>
              <a:rPr lang="nl-NL" noProof="0" smtClean="0"/>
              <a:t>Klik om de stijl te bewerken</a:t>
            </a:r>
            <a:endParaRPr lang="nl-NL" noProof="0" dirty="0"/>
          </a:p>
        </p:txBody>
      </p:sp>
      <p:sp>
        <p:nvSpPr>
          <p:cNvPr id="13" name="Ondertitel 2"/>
          <p:cNvSpPr>
            <a:spLocks noGrp="1"/>
          </p:cNvSpPr>
          <p:nvPr>
            <p:ph type="subTitle" idx="1"/>
          </p:nvPr>
        </p:nvSpPr>
        <p:spPr>
          <a:xfrm>
            <a:off x="684000" y="1154228"/>
            <a:ext cx="7704000" cy="405045"/>
          </a:xfrm>
        </p:spPr>
        <p:txBody>
          <a:bodyPr/>
          <a:lstStyle>
            <a:lvl1pPr marL="0" marR="0" indent="0" algn="l" defTabSz="909121" rtl="0" eaLnBrk="1" fontAlgn="auto" latinLnBrk="0" hangingPunct="1">
              <a:lnSpc>
                <a:spcPct val="100000"/>
              </a:lnSpc>
              <a:spcBef>
                <a:spcPts val="550"/>
              </a:spcBef>
              <a:spcAft>
                <a:spcPts val="0"/>
              </a:spcAft>
              <a:buClrTx/>
              <a:buSzTx/>
              <a:buFontTx/>
              <a:buNone/>
              <a:tabLst/>
              <a:defRPr sz="2200" b="1" baseline="0">
                <a:solidFill>
                  <a:srgbClr val="5FA534"/>
                </a:solidFill>
              </a:defRPr>
            </a:lvl1pPr>
            <a:lvl2pPr marL="455795" indent="0" algn="ctr">
              <a:buNone/>
              <a:defRPr>
                <a:solidFill>
                  <a:schemeClr val="tx1">
                    <a:tint val="75000"/>
                  </a:schemeClr>
                </a:solidFill>
              </a:defRPr>
            </a:lvl2pPr>
            <a:lvl3pPr marL="911579" indent="0" algn="ctr">
              <a:buNone/>
              <a:defRPr>
                <a:solidFill>
                  <a:schemeClr val="tx1">
                    <a:tint val="75000"/>
                  </a:schemeClr>
                </a:solidFill>
              </a:defRPr>
            </a:lvl3pPr>
            <a:lvl4pPr marL="1367370" indent="0" algn="ctr">
              <a:buNone/>
              <a:defRPr>
                <a:solidFill>
                  <a:schemeClr val="tx1">
                    <a:tint val="75000"/>
                  </a:schemeClr>
                </a:solidFill>
              </a:defRPr>
            </a:lvl4pPr>
            <a:lvl5pPr marL="1823156" indent="0" algn="ctr">
              <a:buNone/>
              <a:defRPr>
                <a:solidFill>
                  <a:schemeClr val="tx1">
                    <a:tint val="75000"/>
                  </a:schemeClr>
                </a:solidFill>
              </a:defRPr>
            </a:lvl5pPr>
            <a:lvl6pPr marL="2278947" indent="0" algn="ctr">
              <a:buNone/>
              <a:defRPr>
                <a:solidFill>
                  <a:schemeClr val="tx1">
                    <a:tint val="75000"/>
                  </a:schemeClr>
                </a:solidFill>
              </a:defRPr>
            </a:lvl6pPr>
            <a:lvl7pPr marL="2734739" indent="0" algn="ctr">
              <a:buNone/>
              <a:defRPr>
                <a:solidFill>
                  <a:schemeClr val="tx1">
                    <a:tint val="75000"/>
                  </a:schemeClr>
                </a:solidFill>
              </a:defRPr>
            </a:lvl7pPr>
            <a:lvl8pPr marL="3190526" indent="0" algn="ctr">
              <a:buNone/>
              <a:defRPr>
                <a:solidFill>
                  <a:schemeClr val="tx1">
                    <a:tint val="75000"/>
                  </a:schemeClr>
                </a:solidFill>
              </a:defRPr>
            </a:lvl8pPr>
            <a:lvl9pPr marL="3646314" indent="0" algn="ctr">
              <a:buNone/>
              <a:defRPr>
                <a:solidFill>
                  <a:schemeClr val="tx1">
                    <a:tint val="75000"/>
                  </a:schemeClr>
                </a:solidFill>
              </a:defRPr>
            </a:lvl9pPr>
          </a:lstStyle>
          <a:p>
            <a:r>
              <a:rPr lang="nl-NL" noProof="0" smtClean="0"/>
              <a:t>Klik om het opmaakprofiel van de modelondertitel te bewerken</a:t>
            </a:r>
            <a:endParaRPr lang="nl-NL" noProof="0"/>
          </a:p>
        </p:txBody>
      </p:sp>
      <p:sp>
        <p:nvSpPr>
          <p:cNvPr id="20"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10"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425310519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Divider slide">
    <p:bg>
      <p:bgPr>
        <a:solidFill>
          <a:schemeClr val="accent2"/>
        </a:solidFill>
        <a:effectLst/>
      </p:bgPr>
    </p:bg>
    <p:spTree>
      <p:nvGrpSpPr>
        <p:cNvPr id="1" name=""/>
        <p:cNvGrpSpPr/>
        <p:nvPr/>
      </p:nvGrpSpPr>
      <p:grpSpPr>
        <a:xfrm>
          <a:off x="0" y="0"/>
          <a:ext cx="0" cy="0"/>
          <a:chOff x="0" y="0"/>
          <a:chExt cx="0" cy="0"/>
        </a:xfrm>
      </p:grpSpPr>
      <p:pic>
        <p:nvPicPr>
          <p:cNvPr id="3" name="Afbeelding 15" descr="Schicht.png"/>
          <p:cNvPicPr>
            <a:picLocks noChangeAspect="1"/>
          </p:cNvPicPr>
          <p:nvPr/>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4" name="Afbeelding 16" descr="Logo powerpoint.png"/>
          <p:cNvPicPr>
            <a:picLocks noChangeAspect="1"/>
          </p:cNvPicPr>
          <p:nvPr/>
        </p:nvPicPr>
        <p:blipFill>
          <a:blip r:embed="rId3"/>
          <a:srcRect/>
          <a:stretch>
            <a:fillRect/>
          </a:stretch>
        </p:blipFill>
        <p:spPr bwMode="auto">
          <a:xfrm>
            <a:off x="6645275" y="6134125"/>
            <a:ext cx="2216150" cy="485775"/>
          </a:xfrm>
          <a:prstGeom prst="rect">
            <a:avLst/>
          </a:prstGeom>
          <a:noFill/>
          <a:ln w="9525">
            <a:noFill/>
            <a:miter lim="800000"/>
            <a:headEnd/>
            <a:tailEnd/>
          </a:ln>
        </p:spPr>
      </p:pic>
      <p:pic>
        <p:nvPicPr>
          <p:cNvPr id="5" name="Afbeelding 17" descr="Schicht.png"/>
          <p:cNvPicPr>
            <a:picLocks noChangeAspect="1"/>
          </p:cNvPicPr>
          <p:nvPr userDrawn="1"/>
        </p:nvPicPr>
        <p:blipFill>
          <a:blip r:embed="rId2"/>
          <a:srcRect/>
          <a:stretch>
            <a:fillRect/>
          </a:stretch>
        </p:blipFill>
        <p:spPr bwMode="auto">
          <a:xfrm>
            <a:off x="511175" y="5659438"/>
            <a:ext cx="8626475" cy="1166812"/>
          </a:xfrm>
          <a:prstGeom prst="rect">
            <a:avLst/>
          </a:prstGeom>
          <a:noFill/>
          <a:ln w="9525">
            <a:noFill/>
            <a:miter lim="800000"/>
            <a:headEnd/>
            <a:tailEnd/>
          </a:ln>
        </p:spPr>
      </p:pic>
      <p:pic>
        <p:nvPicPr>
          <p:cNvPr id="6" name="Afbeelding 18" descr="Logo powerpoint.png"/>
          <p:cNvPicPr>
            <a:picLocks noChangeAspect="1"/>
          </p:cNvPicPr>
          <p:nvPr userDrawn="1"/>
        </p:nvPicPr>
        <p:blipFill>
          <a:blip r:embed="rId3"/>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1295098"/>
            <a:ext cx="7704800" cy="532126"/>
          </a:xfrm>
          <a:prstGeom prst="rect">
            <a:avLst/>
          </a:prstGeom>
        </p:spPr>
        <p:txBody>
          <a:bodyPr anchor="b">
            <a:noAutofit/>
          </a:bodyPr>
          <a:lstStyle>
            <a:lvl1pPr algn="l">
              <a:lnSpc>
                <a:spcPts val="3690"/>
              </a:lnSpc>
              <a:defRPr sz="3000" b="0">
                <a:solidFill>
                  <a:schemeClr val="bg1"/>
                </a:solidFill>
                <a:latin typeface="Arial" pitchFamily="34" charset="0"/>
                <a:cs typeface="Arial"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333940073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Follow up page heading 2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3"/>
            <a:ext cx="8208962" cy="885600"/>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1pPr>
              <a:lnSpc>
                <a:spcPts val="2750"/>
              </a:lnSpc>
              <a:defRPr baseline="0"/>
            </a:lvl1pPr>
            <a:lvl2pPr marL="305054" indent="-305054">
              <a:lnSpc>
                <a:spcPts val="2750"/>
              </a:lnSpc>
              <a:defRPr/>
            </a:lvl2pPr>
            <a:lvl3pPr>
              <a:lnSpc>
                <a:spcPts val="2750"/>
              </a:lnSpc>
              <a:defRPr/>
            </a:lvl3pPr>
            <a:lvl4pPr>
              <a:buNone/>
              <a:defRPr/>
            </a:lvl4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C1AC6B2C-9550-4D35-B952-575B8CC81B4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563903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208962" cy="433784"/>
          </a:xfrm>
        </p:spPr>
        <p:txBody>
          <a:bodyPr rtlCol="0">
            <a:noAutofit/>
          </a:bodyPr>
          <a:lstStyle>
            <a:lvl1pPr algn="l" defTabSz="908913" rtl="0" eaLnBrk="1" latinLnBrk="0" hangingPunct="1">
              <a:spcBef>
                <a:spcPct val="0"/>
              </a:spcBef>
              <a:buNone/>
              <a:defRPr lang="nl-NL" sz="300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dirty="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de-DE" noProof="0" smtClean="0"/>
              <a:t>Bild durch Klicken auf Symbol hinzufügen</a:t>
            </a:r>
            <a:endParaRPr lang="nl-NL" noProof="0" dirty="0"/>
          </a:p>
        </p:txBody>
      </p:sp>
      <p:sp>
        <p:nvSpPr>
          <p:cNvPr id="10"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dirty="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t>22. Januar 2015</a:t>
            </a:r>
            <a:endParaRPr dirty="0"/>
          </a:p>
        </p:txBody>
      </p:sp>
      <p:sp>
        <p:nvSpPr>
          <p:cNvPr id="6" name="Tijdelijke aanduiding voor dianummer 16"/>
          <p:cNvSpPr>
            <a:spLocks noGrp="1"/>
          </p:cNvSpPr>
          <p:nvPr>
            <p:ph type="sldNum" sz="quarter" idx="15"/>
          </p:nvPr>
        </p:nvSpPr>
        <p:spPr/>
        <p:txBody>
          <a:bodyPr/>
          <a:lstStyle>
            <a:lvl1pPr>
              <a:defRPr/>
            </a:lvl1pPr>
          </a:lstStyle>
          <a:p>
            <a:pPr>
              <a:defRPr/>
            </a:pPr>
            <a:fld id="{F5AAD616-38C3-40E8-8D6C-B4C85B90361F}" type="slidenum">
              <a:rPr/>
              <a:pPr>
                <a:defRPr/>
              </a:pPr>
              <a:t>‹Nr.›</a:t>
            </a:fld>
            <a:endParaRPr dirty="0"/>
          </a:p>
        </p:txBody>
      </p:sp>
      <p:sp>
        <p:nvSpPr>
          <p:cNvPr id="7" name="Tijdelijke aanduiding voor voettekst 17"/>
          <p:cNvSpPr>
            <a:spLocks noGrp="1"/>
          </p:cNvSpPr>
          <p:nvPr>
            <p:ph type="ftr" sz="quarter" idx="16"/>
          </p:nvPr>
        </p:nvSpPr>
        <p:spPr/>
        <p:txBody>
          <a:bodyPr/>
          <a:lstStyle>
            <a:lvl1pPr>
              <a:defRPr/>
            </a:lvl1pPr>
          </a:lstStyle>
          <a:p>
            <a:r>
              <a:rPr lang="de-DE" smtClean="0"/>
              <a:t>Uni Bayreuth</a:t>
            </a:r>
            <a:endParaRPr lang="nl-NL"/>
          </a:p>
        </p:txBody>
      </p:sp>
    </p:spTree>
    <p:extLst>
      <p:ext uri="{BB962C8B-B14F-4D97-AF65-F5344CB8AC3E}">
        <p14:creationId xmlns:p14="http://schemas.microsoft.com/office/powerpoint/2010/main" val="32110002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llow up page heading 1 lin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lvl1pPr>
              <a:defRPr baseline="0"/>
            </a:lvl1pPr>
          </a:lstStyle>
          <a:p>
            <a:r>
              <a:rPr lang="nl-NL" noProof="0"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lvl3pPr>
              <a:buSzPct val="150000"/>
              <a:defRPr/>
            </a:lvl3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2CE68D74-B276-4823-A5CB-5986D7C255C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210862246"/>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smtClean="0"/>
              <a:t>Klik om de stijl te bewerken</a:t>
            </a:r>
            <a:endParaRPr lang="nl-NL" noProof="0" dirty="0"/>
          </a:p>
        </p:txBody>
      </p:sp>
      <p:sp>
        <p:nvSpPr>
          <p:cNvPr id="15" name="Tijdelijke aanduiding voor inhoud 2"/>
          <p:cNvSpPr>
            <a:spLocks noGrp="1"/>
          </p:cNvSpPr>
          <p:nvPr>
            <p:ph idx="1"/>
          </p:nvPr>
        </p:nvSpPr>
        <p:spPr>
          <a:xfrm>
            <a:off x="684000" y="1332002"/>
            <a:ext cx="8208962" cy="4644000"/>
          </a:xfrm>
        </p:spPr>
        <p:txBody>
          <a:body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9923A5A-A331-4391-B7A3-2C427FE927A2}"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10741315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Follow up page larg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962" cy="433784"/>
          </a:xfrm>
        </p:spPr>
        <p:txBody>
          <a:bodyPr/>
          <a:lstStyle/>
          <a:p>
            <a:r>
              <a:rPr lang="nl-NL" noProof="0" smtClean="0"/>
              <a:t>Klik om de stijl te bewerken</a:t>
            </a:r>
            <a:endParaRPr lang="nl-NL" noProof="0"/>
          </a:p>
        </p:txBody>
      </p:sp>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dirty="0" smtClean="0"/>
              <a:t>Klik op het pictogram als u een afbeelding wilt toevoegen</a:t>
            </a:r>
            <a:endParaRPr lang="nl-NL" noProof="0" dirty="0"/>
          </a:p>
        </p:txBody>
      </p:sp>
      <p:sp>
        <p:nvSpPr>
          <p:cNvPr id="10" name="Tijdelijke aanduiding voor tekst 2"/>
          <p:cNvSpPr>
            <a:spLocks noGrp="1"/>
          </p:cNvSpPr>
          <p:nvPr>
            <p:ph type="body" idx="1"/>
          </p:nvPr>
        </p:nvSpPr>
        <p:spPr>
          <a:xfrm>
            <a:off x="684000" y="918025"/>
            <a:ext cx="8208000" cy="324247"/>
          </a:xfrm>
        </p:spPr>
        <p:txBody>
          <a:bodyPr anchor="b"/>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5"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4ECD58B0-7FAF-49CE-8BE2-0E5E88517B0A}"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506755525"/>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Follow up page large visual without headings">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1429199"/>
            <a:ext cx="9118800" cy="4600800"/>
          </a:xfrm>
        </p:spPr>
        <p:txBody>
          <a:bodyPr rtlCol="0">
            <a:noAutofit/>
          </a:bodyPr>
          <a:lstStyle/>
          <a:p>
            <a:pPr lvl="0"/>
            <a:r>
              <a:rPr lang="nl-NL" noProof="0" smtClean="0"/>
              <a:t>Klik op het pictogram als u een afbeelding wilt toevoegen</a:t>
            </a:r>
            <a:endParaRPr lang="nl-NL" noProof="0"/>
          </a:p>
        </p:txBody>
      </p:sp>
      <p:sp>
        <p:nvSpPr>
          <p:cNvPr id="3"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5"/>
          </p:nvPr>
        </p:nvSpPr>
        <p:spPr/>
        <p:txBody>
          <a:bodyPr/>
          <a:lstStyle>
            <a:lvl1pPr>
              <a:defRPr/>
            </a:lvl1pPr>
          </a:lstStyle>
          <a:p>
            <a:pPr>
              <a:defRPr/>
            </a:pPr>
            <a:fld id="{DB1B7D67-9574-4AA6-9560-6DE8DD073673}"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58572385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5256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6156000" y="1429200"/>
            <a:ext cx="2977200" cy="4644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6F93D7AB-D922-46BC-8B00-549372F1BC17}"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5159167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llow up page landscape visual">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4064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afbeelding 10"/>
          <p:cNvSpPr>
            <a:spLocks noGrp="1"/>
          </p:cNvSpPr>
          <p:nvPr>
            <p:ph type="pic" sz="quarter" idx="13"/>
          </p:nvPr>
        </p:nvSpPr>
        <p:spPr>
          <a:xfrm>
            <a:off x="4564800" y="1429200"/>
            <a:ext cx="4561200" cy="2700000"/>
          </a:xfrm>
        </p:spPr>
        <p:txBody>
          <a:bodyPr rtlCol="0">
            <a:noAutofit/>
          </a:bodyPr>
          <a:lstStyle/>
          <a:p>
            <a:pPr lvl="0"/>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4672D3C5-8073-476C-BF3F-0F919DEC95A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55262317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0"/>
            <a:ext cx="3672000" cy="46008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332000"/>
            <a:ext cx="4320000" cy="4600800"/>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7" name="Tijdelijke aanduiding voor datum 15"/>
          <p:cNvSpPr>
            <a:spLocks noGrp="1"/>
          </p:cNvSpPr>
          <p:nvPr>
            <p:ph type="dt" sz="half" idx="14"/>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5"/>
          </p:nvPr>
        </p:nvSpPr>
        <p:spPr/>
        <p:txBody>
          <a:bodyPr/>
          <a:lstStyle>
            <a:lvl1pPr>
              <a:defRPr/>
            </a:lvl1pPr>
          </a:lstStyle>
          <a:p>
            <a:pPr>
              <a:defRPr/>
            </a:pPr>
            <a:fld id="{2A577F20-DBEF-4A68-BE86-689DD73DE4F2}"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6"/>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428017858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918825"/>
            <a:ext cx="3672000" cy="4094895"/>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10"/>
          <p:cNvSpPr>
            <a:spLocks noGrp="1"/>
          </p:cNvSpPr>
          <p:nvPr>
            <p:ph type="body" sz="quarter" idx="14"/>
          </p:nvPr>
        </p:nvSpPr>
        <p:spPr>
          <a:xfrm>
            <a:off x="684000" y="1404025"/>
            <a:ext cx="3672000" cy="460899"/>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14" name="Tijdelijke aanduiding voor tekst 13"/>
          <p:cNvSpPr>
            <a:spLocks noGrp="1"/>
          </p:cNvSpPr>
          <p:nvPr>
            <p:ph type="body" sz="quarter" idx="15"/>
          </p:nvPr>
        </p:nvSpPr>
        <p:spPr>
          <a:xfrm>
            <a:off x="4564800" y="1404000"/>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8"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9" name="Tijdelijke aanduiding voor dianummer 16"/>
          <p:cNvSpPr>
            <a:spLocks noGrp="1"/>
          </p:cNvSpPr>
          <p:nvPr>
            <p:ph type="sldNum" sz="quarter" idx="17"/>
          </p:nvPr>
        </p:nvSpPr>
        <p:spPr/>
        <p:txBody>
          <a:bodyPr/>
          <a:lstStyle>
            <a:lvl1pPr>
              <a:defRPr/>
            </a:lvl1pPr>
          </a:lstStyle>
          <a:p>
            <a:pPr>
              <a:defRPr/>
            </a:pPr>
            <a:fld id="{4F3DBDDE-1E00-4B30-93B9-1653D1F8E911}" type="slidenum">
              <a:rPr>
                <a:solidFill>
                  <a:srgbClr val="003085"/>
                </a:solidFill>
              </a:rPr>
              <a:pPr>
                <a:defRPr/>
              </a:pPr>
              <a:t>‹Nr.›</a:t>
            </a:fld>
            <a:endParaRPr dirty="0">
              <a:solidFill>
                <a:srgbClr val="003085"/>
              </a:solidFill>
            </a:endParaRPr>
          </a:p>
        </p:txBody>
      </p:sp>
      <p:sp>
        <p:nvSpPr>
          <p:cNvPr id="10"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53067754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Follow up page Infographics divided">
    <p:spTree>
      <p:nvGrpSpPr>
        <p:cNvPr id="1" name=""/>
        <p:cNvGrpSpPr/>
        <p:nvPr/>
      </p:nvGrpSpPr>
      <p:grpSpPr>
        <a:xfrm>
          <a:off x="0" y="0"/>
          <a:ext cx="0" cy="0"/>
          <a:chOff x="0" y="0"/>
          <a:chExt cx="0" cy="0"/>
        </a:xfrm>
      </p:grpSpPr>
      <p:sp>
        <p:nvSpPr>
          <p:cNvPr id="2" name="Titel 1"/>
          <p:cNvSpPr>
            <a:spLocks noGrp="1"/>
          </p:cNvSpPr>
          <p:nvPr>
            <p:ph type="title"/>
          </p:nvPr>
        </p:nvSpPr>
        <p:spPr>
          <a:xfrm>
            <a:off x="684000" y="421200"/>
            <a:ext cx="8208000" cy="435600"/>
          </a:xfrm>
          <a:prstGeom prst="rect">
            <a:avLst/>
          </a:prstGeom>
        </p:spPr>
        <p:txBody>
          <a:bodyPr/>
          <a:lstStyle>
            <a:lvl1pPr>
              <a:defRPr/>
            </a:lvl1pPr>
          </a:lstStyle>
          <a:p>
            <a:r>
              <a:rPr lang="nl-NL" noProof="0" smtClean="0"/>
              <a:t>Klik om de stijl te bewerken</a:t>
            </a:r>
            <a:endParaRPr lang="nl-NL" noProof="0"/>
          </a:p>
        </p:txBody>
      </p:sp>
      <p:sp>
        <p:nvSpPr>
          <p:cNvPr id="3" name="Tijdelijke aanduiding voor tekst 2"/>
          <p:cNvSpPr>
            <a:spLocks noGrp="1"/>
          </p:cNvSpPr>
          <p:nvPr>
            <p:ph type="body" idx="1"/>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6" name="Tijdelijke aanduiding voor inhoud 5"/>
          <p:cNvSpPr>
            <a:spLocks noGrp="1"/>
          </p:cNvSpPr>
          <p:nvPr>
            <p:ph sz="quarter" idx="4"/>
          </p:nvPr>
        </p:nvSpPr>
        <p:spPr>
          <a:xfrm>
            <a:off x="684000" y="1332002"/>
            <a:ext cx="3672000" cy="4644000"/>
          </a:xfrm>
        </p:spPr>
        <p:txBody>
          <a:bodyPr/>
          <a:lstStyle>
            <a:lvl1pPr>
              <a:defRPr sz="1800"/>
            </a:lvl1pPr>
            <a:lvl2pPr>
              <a:defRPr sz="1800"/>
            </a:lvl2pPr>
            <a:lvl3pPr>
              <a:defRPr sz="1400"/>
            </a:lvl3pPr>
            <a:lvl4pPr>
              <a:buNone/>
              <a:defRPr sz="1600"/>
            </a:lvl4pPr>
            <a:lvl5pPr>
              <a:defRPr sz="1600"/>
            </a:lvl5pPr>
            <a:lvl6pPr>
              <a:defRPr sz="1600"/>
            </a:lvl6pPr>
            <a:lvl7pPr>
              <a:defRPr sz="1600"/>
            </a:lvl7pPr>
            <a:lvl8pPr>
              <a:defRPr sz="1600"/>
            </a:lvl8pPr>
            <a:lvl9pPr>
              <a:defRPr sz="1600"/>
            </a:lvl9pPr>
          </a:lstStyle>
          <a:p>
            <a:pPr lvl="0"/>
            <a:r>
              <a:rPr lang="nl-NL" noProof="0" dirty="0" smtClean="0"/>
              <a:t>Klik om de modelstijlen te bewerken</a:t>
            </a:r>
          </a:p>
          <a:p>
            <a:pPr lvl="1"/>
            <a:r>
              <a:rPr lang="nl-NL" noProof="0" dirty="0" smtClean="0"/>
              <a:t>Tweede niveau</a:t>
            </a:r>
          </a:p>
          <a:p>
            <a:pPr lvl="2"/>
            <a:r>
              <a:rPr lang="nl-NL" noProof="0" dirty="0" smtClean="0"/>
              <a:t>Derde niveau</a:t>
            </a:r>
          </a:p>
        </p:txBody>
      </p:sp>
      <p:sp>
        <p:nvSpPr>
          <p:cNvPr id="15" name="Tijdelijke aanduiding voor inhoud 14"/>
          <p:cNvSpPr>
            <a:spLocks noGrp="1"/>
          </p:cNvSpPr>
          <p:nvPr>
            <p:ph sz="quarter" idx="13"/>
          </p:nvPr>
        </p:nvSpPr>
        <p:spPr>
          <a:xfrm>
            <a:off x="4564799" y="1918825"/>
            <a:ext cx="4320000" cy="4094895"/>
          </a:xfrm>
        </p:spPr>
        <p:txBody>
          <a:bodyPr rtlCol="0">
            <a:noAutofit/>
          </a:bodyPr>
          <a:lstStyle>
            <a:lvl1pPr algn="l" defTabSz="909121" rtl="0" eaLnBrk="1" latinLnBrk="0" hangingPunct="1">
              <a:defRPr lang="nl-NL" sz="1800" kern="1200" dirty="0" smtClean="0">
                <a:solidFill>
                  <a:schemeClr val="accent1"/>
                </a:solidFill>
                <a:latin typeface="Arial" pitchFamily="34" charset="0"/>
                <a:ea typeface="+mn-ea"/>
                <a:cs typeface="Arial" pitchFamily="34" charset="0"/>
              </a:defRPr>
            </a:lvl1pPr>
            <a:lvl2pPr algn="l" defTabSz="909121" rtl="0" eaLnBrk="1" latinLnBrk="0" hangingPunct="1">
              <a:defRPr lang="nl-NL" sz="1800" kern="1200" dirty="0" smtClean="0">
                <a:solidFill>
                  <a:schemeClr val="accent1"/>
                </a:solidFill>
                <a:latin typeface="Arial" pitchFamily="34" charset="0"/>
                <a:ea typeface="+mn-ea"/>
                <a:cs typeface="Arial" pitchFamily="34" charset="0"/>
              </a:defRPr>
            </a:lvl2pPr>
            <a:lvl3pPr algn="l" defTabSz="909121" rtl="0" eaLnBrk="1" latinLnBrk="0" hangingPunct="1">
              <a:defRPr lang="nl-NL" sz="1400" kern="1200" dirty="0" smtClean="0">
                <a:solidFill>
                  <a:schemeClr val="accent1"/>
                </a:solidFill>
                <a:latin typeface="Arial" pitchFamily="34" charset="0"/>
                <a:ea typeface="+mn-ea"/>
                <a:cs typeface="Arial" pitchFamily="34" charset="0"/>
              </a:defRPr>
            </a:lvl3pPr>
            <a:lvl4pPr algn="l" defTabSz="909121" rtl="0" eaLnBrk="1" latinLnBrk="0" hangingPunct="1">
              <a:buNone/>
              <a:defRPr lang="nl-NL" sz="2400" kern="1200" dirty="0" smtClean="0">
                <a:solidFill>
                  <a:schemeClr val="accent1"/>
                </a:solidFill>
                <a:latin typeface="Arial" pitchFamily="34" charset="0"/>
                <a:ea typeface="+mn-ea"/>
                <a:cs typeface="Arial" pitchFamily="34" charset="0"/>
              </a:defRPr>
            </a:lvl4pPr>
            <a:lvl5pPr algn="l" defTabSz="909121" rtl="0" eaLnBrk="1" latinLnBrk="0" hangingPunct="1">
              <a:defRPr lang="nl-NL" sz="2400" kern="1200" dirty="0" smtClean="0">
                <a:solidFill>
                  <a:schemeClr val="accent1"/>
                </a:solidFill>
                <a:latin typeface="Arial" pitchFamily="34" charset="0"/>
                <a:ea typeface="+mn-ea"/>
                <a:cs typeface="Arial" pitchFamily="34" charset="0"/>
              </a:defRPr>
            </a:lvl5p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4" name="Tijdelijke aanduiding voor tekst 13"/>
          <p:cNvSpPr>
            <a:spLocks noGrp="1"/>
          </p:cNvSpPr>
          <p:nvPr>
            <p:ph type="body" sz="quarter" idx="15"/>
          </p:nvPr>
        </p:nvSpPr>
        <p:spPr>
          <a:xfrm>
            <a:off x="4564800" y="1386002"/>
            <a:ext cx="4320000" cy="460800"/>
          </a:xfrm>
        </p:spPr>
        <p:txBody>
          <a:bodyPr/>
          <a:lstStyle>
            <a:lvl1pPr>
              <a:lnSpc>
                <a:spcPct val="100000"/>
              </a:lnSpc>
              <a:spcBef>
                <a:spcPts val="550"/>
              </a:spcBef>
              <a:defRPr sz="1400" b="1">
                <a:solidFill>
                  <a:schemeClr val="accent4"/>
                </a:solidFill>
              </a:defRPr>
            </a:lvl1pPr>
            <a:lvl2pPr marL="0" indent="0">
              <a:lnSpc>
                <a:spcPct val="100000"/>
              </a:lnSpc>
              <a:spcBef>
                <a:spcPts val="250"/>
              </a:spcBef>
              <a:buFont typeface="Arial" pitchFamily="34" charset="0"/>
              <a:buNone/>
              <a:defRPr sz="1200" b="0">
                <a:solidFill>
                  <a:schemeClr val="accent4"/>
                </a:solidFill>
              </a:defRPr>
            </a:lvl2pPr>
            <a:lvl3pPr>
              <a:defRPr sz="1400" b="1"/>
            </a:lvl3pPr>
            <a:lvl4pPr>
              <a:defRPr sz="1400" b="1"/>
            </a:lvl4pPr>
            <a:lvl5pPr>
              <a:defRPr sz="1400" b="1"/>
            </a:lvl5pPr>
          </a:lstStyle>
          <a:p>
            <a:pPr lvl="0"/>
            <a:r>
              <a:rPr lang="nl-NL" noProof="0" smtClean="0"/>
              <a:t>Klik om de modelstijlen te bewerken</a:t>
            </a:r>
          </a:p>
          <a:p>
            <a:pPr lvl="1"/>
            <a:r>
              <a:rPr lang="nl-NL" noProof="0" smtClean="0"/>
              <a:t>Tweede niveau</a:t>
            </a:r>
          </a:p>
        </p:txBody>
      </p:sp>
      <p:sp>
        <p:nvSpPr>
          <p:cNvPr id="7" name="Tijdelijke aanduiding voor datum 15"/>
          <p:cNvSpPr>
            <a:spLocks noGrp="1"/>
          </p:cNvSpPr>
          <p:nvPr>
            <p:ph type="dt" sz="half" idx="16"/>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8" name="Tijdelijke aanduiding voor dianummer 16"/>
          <p:cNvSpPr>
            <a:spLocks noGrp="1"/>
          </p:cNvSpPr>
          <p:nvPr>
            <p:ph type="sldNum" sz="quarter" idx="17"/>
          </p:nvPr>
        </p:nvSpPr>
        <p:spPr/>
        <p:txBody>
          <a:bodyPr/>
          <a:lstStyle>
            <a:lvl1pPr>
              <a:defRPr/>
            </a:lvl1pPr>
          </a:lstStyle>
          <a:p>
            <a:pPr>
              <a:defRPr/>
            </a:pPr>
            <a:fld id="{935DA362-4F0A-4EFA-B53E-C185B1C97323}"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8"/>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89765789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llow up page Infogpraphics">
    <p:spTree>
      <p:nvGrpSpPr>
        <p:cNvPr id="1" name=""/>
        <p:cNvGrpSpPr/>
        <p:nvPr/>
      </p:nvGrpSpPr>
      <p:grpSpPr>
        <a:xfrm>
          <a:off x="0" y="0"/>
          <a:ext cx="0" cy="0"/>
          <a:chOff x="0" y="0"/>
          <a:chExt cx="0" cy="0"/>
        </a:xfrm>
      </p:grpSpPr>
      <p:sp>
        <p:nvSpPr>
          <p:cNvPr id="14" name="Titel 1"/>
          <p:cNvSpPr>
            <a:spLocks noGrp="1"/>
          </p:cNvSpPr>
          <p:nvPr>
            <p:ph type="title"/>
          </p:nvPr>
        </p:nvSpPr>
        <p:spPr>
          <a:xfrm>
            <a:off x="684000" y="421201"/>
            <a:ext cx="8208962" cy="433784"/>
          </a:xfrm>
        </p:spPr>
        <p:txBody>
          <a:bodyPr/>
          <a:lstStyle/>
          <a:p>
            <a:r>
              <a:rPr lang="nl-NL" noProof="0" smtClean="0"/>
              <a:t>Klik om de stijl te bewerken</a:t>
            </a:r>
            <a:endParaRPr lang="nl-NL" noProof="0"/>
          </a:p>
        </p:txBody>
      </p:sp>
      <p:sp>
        <p:nvSpPr>
          <p:cNvPr id="15" name="Tijdelijke aanduiding voor inhoud 2"/>
          <p:cNvSpPr>
            <a:spLocks noGrp="1"/>
          </p:cNvSpPr>
          <p:nvPr>
            <p:ph idx="1"/>
          </p:nvPr>
        </p:nvSpPr>
        <p:spPr>
          <a:xfrm>
            <a:off x="684000" y="2052000"/>
            <a:ext cx="8208962" cy="3909370"/>
          </a:xfrm>
        </p:spPr>
        <p:txBody>
          <a:bodyPr/>
          <a:lstStyle/>
          <a:p>
            <a:pPr lvl="0"/>
            <a:r>
              <a:rPr lang="nl-NL" noProof="0" smtClean="0"/>
              <a:t>Klik om de modelstijlen te bewerken</a:t>
            </a:r>
          </a:p>
          <a:p>
            <a:pPr lvl="1"/>
            <a:r>
              <a:rPr lang="nl-NL" noProof="0" smtClean="0"/>
              <a:t>Tweede niveau</a:t>
            </a:r>
          </a:p>
          <a:p>
            <a:pPr lvl="2"/>
            <a:r>
              <a:rPr lang="nl-NL" noProof="0" smtClean="0"/>
              <a:t>Derde niveau</a:t>
            </a:r>
          </a:p>
        </p:txBody>
      </p:sp>
      <p:sp>
        <p:nvSpPr>
          <p:cNvPr id="11" name="Tijdelijke aanduiding voor tekst 2"/>
          <p:cNvSpPr>
            <a:spLocks noGrp="1"/>
          </p:cNvSpPr>
          <p:nvPr>
            <p:ph type="body" idx="13"/>
          </p:nvPr>
        </p:nvSpPr>
        <p:spPr>
          <a:xfrm>
            <a:off x="684000" y="918025"/>
            <a:ext cx="8208000" cy="324247"/>
          </a:xfrm>
        </p:spPr>
        <p:txBody>
          <a:bodyPr rtlCol="0" anchor="b">
            <a:noAutofit/>
          </a:bodyPr>
          <a:lstStyle>
            <a:lvl1pPr marL="0" indent="0">
              <a:buNone/>
              <a:defRPr kumimoji="0" lang="nl-NL" sz="1800" b="1" i="0" u="none" strike="noStrike" kern="1200" cap="none" spc="0" normalizeH="0" baseline="0" noProof="0" dirty="0" smtClean="0">
                <a:ln>
                  <a:noFill/>
                </a:ln>
                <a:solidFill>
                  <a:schemeClr val="accent4"/>
                </a:solidFill>
                <a:effectLst/>
                <a:uLnTx/>
                <a:uFillTx/>
                <a:latin typeface="Arial" pitchFamily="34" charset="0"/>
                <a:ea typeface="+mn-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nl-NL" noProof="0" smtClean="0"/>
              <a:t>Klik om de modelstijlen te bewerken</a:t>
            </a:r>
          </a:p>
        </p:txBody>
      </p:sp>
      <p:sp>
        <p:nvSpPr>
          <p:cNvPr id="8" name="Tijdelijke aanduiding voor tekst 10"/>
          <p:cNvSpPr>
            <a:spLocks noGrp="1"/>
          </p:cNvSpPr>
          <p:nvPr>
            <p:ph type="body" sz="quarter" idx="14"/>
          </p:nvPr>
        </p:nvSpPr>
        <p:spPr>
          <a:xfrm>
            <a:off x="684000" y="1404025"/>
            <a:ext cx="8208000" cy="460899"/>
          </a:xfrm>
        </p:spPr>
        <p:txBody>
          <a:bodyPr/>
          <a:lstStyle>
            <a:lvl1pPr>
              <a:lnSpc>
                <a:spcPct val="100000"/>
              </a:lnSpc>
              <a:spcBef>
                <a:spcPts val="250"/>
              </a:spcBef>
              <a:defRPr sz="1400" b="1" baseline="0">
                <a:solidFill>
                  <a:schemeClr val="accent4"/>
                </a:solidFill>
              </a:defRPr>
            </a:lvl1pPr>
            <a:lvl2pPr>
              <a:lnSpc>
                <a:spcPct val="100000"/>
              </a:lnSpc>
              <a:spcBef>
                <a:spcPts val="250"/>
              </a:spcBef>
              <a:buFont typeface="Arial" pitchFamily="34" charset="0"/>
              <a:buNone/>
              <a:defRPr sz="1200">
                <a:solidFill>
                  <a:schemeClr val="accent4"/>
                </a:solidFill>
              </a:defRPr>
            </a:lvl2pPr>
          </a:lstStyle>
          <a:p>
            <a:pPr lvl="0"/>
            <a:r>
              <a:rPr lang="nl-NL" noProof="0" smtClean="0"/>
              <a:t>Klik om de modelstijlen te bewerken</a:t>
            </a:r>
          </a:p>
          <a:p>
            <a:pPr lvl="1"/>
            <a:r>
              <a:rPr lang="nl-NL" noProof="0" smtClean="0"/>
              <a:t>Tweede niveau</a:t>
            </a:r>
          </a:p>
        </p:txBody>
      </p:sp>
      <p:sp>
        <p:nvSpPr>
          <p:cNvPr id="6" name="Tijdelijke aanduiding voor datum 15"/>
          <p:cNvSpPr>
            <a:spLocks noGrp="1"/>
          </p:cNvSpPr>
          <p:nvPr>
            <p:ph type="dt" sz="half" idx="15"/>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6"/>
          </p:nvPr>
        </p:nvSpPr>
        <p:spPr/>
        <p:txBody>
          <a:bodyPr/>
          <a:lstStyle>
            <a:lvl1pPr>
              <a:defRPr/>
            </a:lvl1pPr>
          </a:lstStyle>
          <a:p>
            <a:pPr>
              <a:defRPr/>
            </a:pPr>
            <a:fld id="{98355A19-C680-48E4-8851-F5ECED0618C1}" type="slidenum">
              <a:rPr>
                <a:solidFill>
                  <a:srgbClr val="003085"/>
                </a:solidFill>
              </a:rPr>
              <a:pPr>
                <a:defRPr/>
              </a:pPr>
              <a:t>‹Nr.›</a:t>
            </a:fld>
            <a:endParaRPr dirty="0">
              <a:solidFill>
                <a:srgbClr val="003085"/>
              </a:solidFill>
            </a:endParaRPr>
          </a:p>
        </p:txBody>
      </p:sp>
      <p:sp>
        <p:nvSpPr>
          <p:cNvPr id="9" name="Tijdelijke aanduiding voor voettekst 17"/>
          <p:cNvSpPr>
            <a:spLocks noGrp="1"/>
          </p:cNvSpPr>
          <p:nvPr>
            <p:ph type="ftr" sz="quarter" idx="17"/>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97073473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low up page standing visual">
    <p:spTree>
      <p:nvGrpSpPr>
        <p:cNvPr id="1" name=""/>
        <p:cNvGrpSpPr/>
        <p:nvPr/>
      </p:nvGrpSpPr>
      <p:grpSpPr>
        <a:xfrm>
          <a:off x="0" y="0"/>
          <a:ext cx="0" cy="0"/>
          <a:chOff x="0" y="0"/>
          <a:chExt cx="0" cy="0"/>
        </a:xfrm>
      </p:grpSpPr>
      <p:sp>
        <p:nvSpPr>
          <p:cNvPr id="2" name="Titel 1"/>
          <p:cNvSpPr>
            <a:spLocks noGrp="1"/>
          </p:cNvSpPr>
          <p:nvPr>
            <p:ph type="title"/>
          </p:nvPr>
        </p:nvSpPr>
        <p:spPr>
          <a:xfrm>
            <a:off x="622800" y="374400"/>
            <a:ext cx="8208000" cy="435600"/>
          </a:xfrm>
          <a:prstGeom prst="rect">
            <a:avLst/>
          </a:prstGeom>
        </p:spPr>
        <p:txBody>
          <a:bodyPr rtlCol="0">
            <a:noAutofit/>
          </a:bodyPr>
          <a:lstStyle>
            <a:lvl1pPr algn="l" defTabSz="908913" rtl="0" eaLnBrk="1" latinLnBrk="0" hangingPunct="1">
              <a:spcBef>
                <a:spcPct val="0"/>
              </a:spcBef>
              <a:buNone/>
              <a:defRPr lang="nl-NL" sz="3000" b="0" kern="1200" baseline="0" noProof="0">
                <a:solidFill>
                  <a:schemeClr val="accent4"/>
                </a:solidFill>
                <a:latin typeface="Arial" pitchFamily="34" charset="0"/>
                <a:ea typeface="+mj-ea"/>
                <a:cs typeface="Arial" pitchFamily="34" charset="0"/>
              </a:defRPr>
            </a:lvl1pPr>
          </a:lstStyle>
          <a:p>
            <a:r>
              <a:rPr lang="de-DE" noProof="0" smtClean="0"/>
              <a:t>Titelmasterformat durch Klicken bearbeiten</a:t>
            </a:r>
            <a:endParaRPr lang="nl-NL" noProof="0"/>
          </a:p>
        </p:txBody>
      </p:sp>
      <p:sp>
        <p:nvSpPr>
          <p:cNvPr id="3" name="Tijdelijke aanduiding voor tekst 2"/>
          <p:cNvSpPr>
            <a:spLocks noGrp="1"/>
          </p:cNvSpPr>
          <p:nvPr>
            <p:ph type="body" idx="1"/>
          </p:nvPr>
        </p:nvSpPr>
        <p:spPr>
          <a:xfrm>
            <a:off x="622800" y="900027"/>
            <a:ext cx="8208000" cy="324247"/>
          </a:xfrm>
        </p:spPr>
        <p:txBody>
          <a:bodyPr lIns="104052" rtlCol="0" anchor="ctr">
            <a:noAutofit/>
          </a:bodyPr>
          <a:lstStyle>
            <a:lvl1pPr marL="0" indent="0">
              <a:buNone/>
              <a:defRPr lang="nl-NL" sz="1800" b="1" kern="1200" baseline="0" noProof="0" smtClean="0">
                <a:solidFill>
                  <a:schemeClr val="accent4"/>
                </a:solidFill>
                <a:latin typeface="Arial" pitchFamily="34" charset="0"/>
                <a:ea typeface="+mj-ea"/>
                <a:cs typeface="Arial" pitchFamily="34" charset="0"/>
              </a:defRPr>
            </a:lvl1pPr>
            <a:lvl2pPr marL="454460" indent="0">
              <a:buNone/>
              <a:defRPr sz="2000" b="1"/>
            </a:lvl2pPr>
            <a:lvl3pPr marL="908913" indent="0">
              <a:buNone/>
              <a:defRPr sz="1800" b="1"/>
            </a:lvl3pPr>
            <a:lvl4pPr marL="1363363" indent="0">
              <a:buNone/>
              <a:defRPr sz="1600" b="1"/>
            </a:lvl4pPr>
            <a:lvl5pPr marL="1817818" indent="0">
              <a:buNone/>
              <a:defRPr sz="1600" b="1"/>
            </a:lvl5pPr>
            <a:lvl6pPr marL="2272274" indent="0">
              <a:buNone/>
              <a:defRPr sz="1600" b="1"/>
            </a:lvl6pPr>
            <a:lvl7pPr marL="2726726" indent="0">
              <a:buNone/>
              <a:defRPr sz="1600" b="1"/>
            </a:lvl7pPr>
            <a:lvl8pPr marL="3181183" indent="0">
              <a:buNone/>
              <a:defRPr sz="1600" b="1"/>
            </a:lvl8pPr>
            <a:lvl9pPr marL="3635636" indent="0">
              <a:buNone/>
              <a:defRPr sz="1600" b="1"/>
            </a:lvl9pPr>
          </a:lstStyle>
          <a:p>
            <a:pPr lvl="0"/>
            <a:r>
              <a:rPr lang="de-DE" noProof="0" smtClean="0"/>
              <a:t>Textmasterformat bearbeiten</a:t>
            </a:r>
          </a:p>
        </p:txBody>
      </p:sp>
      <p:sp>
        <p:nvSpPr>
          <p:cNvPr id="6" name="Tijdelijke aanduiding voor inhoud 5"/>
          <p:cNvSpPr>
            <a:spLocks noGrp="1"/>
          </p:cNvSpPr>
          <p:nvPr>
            <p:ph sz="quarter" idx="4"/>
          </p:nvPr>
        </p:nvSpPr>
        <p:spPr>
          <a:xfrm>
            <a:off x="622800" y="1368000"/>
            <a:ext cx="5256000" cy="4406400"/>
          </a:xfrm>
        </p:spPr>
        <p:txBody>
          <a:bodyPr rtlCol="0">
            <a:noAutofit/>
          </a:bodyPr>
          <a:lstStyle>
            <a:lvl1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1pPr>
            <a:lvl2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2pPr>
            <a:lvl3pPr algn="l" defTabSz="908913" rtl="0" eaLnBrk="1" latinLnBrk="0" hangingPunct="1">
              <a:lnSpc>
                <a:spcPts val="2746"/>
              </a:lnSpc>
              <a:spcBef>
                <a:spcPts val="0"/>
              </a:spcBef>
              <a:defRPr lang="nl-NL" sz="1800" kern="1200" baseline="0" noProof="0" smtClean="0">
                <a:solidFill>
                  <a:schemeClr val="accent1"/>
                </a:solidFill>
                <a:latin typeface="Arial" pitchFamily="34" charset="0"/>
                <a:ea typeface="+mn-ea"/>
                <a:cs typeface="Arial" pitchFamily="34" charset="0"/>
              </a:defRPr>
            </a:lvl3pPr>
            <a:lvl4pPr>
              <a:buNone/>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afbeelding 10"/>
          <p:cNvSpPr>
            <a:spLocks noGrp="1"/>
          </p:cNvSpPr>
          <p:nvPr>
            <p:ph type="pic" sz="quarter" idx="13"/>
          </p:nvPr>
        </p:nvSpPr>
        <p:spPr>
          <a:xfrm>
            <a:off x="6156000" y="1491957"/>
            <a:ext cx="2977200" cy="4537930"/>
          </a:xfrm>
        </p:spPr>
        <p:txBody>
          <a:bodyPr rtlCol="0">
            <a:noAutofit/>
          </a:bodyPr>
          <a:lstStyle/>
          <a:p>
            <a:pPr lvl="0"/>
            <a:r>
              <a:rPr lang="de-DE" noProof="0" smtClean="0"/>
              <a:t>Bild durch Klicken auf Symbol hinzufügen</a:t>
            </a:r>
            <a:endParaRPr lang="nl-NL" noProof="0"/>
          </a:p>
        </p:txBody>
      </p:sp>
      <p:sp>
        <p:nvSpPr>
          <p:cNvPr id="7" name="Tijdelijke aanduiding voor datum 15"/>
          <p:cNvSpPr>
            <a:spLocks noGrp="1"/>
          </p:cNvSpPr>
          <p:nvPr>
            <p:ph type="dt" sz="half" idx="14"/>
          </p:nvPr>
        </p:nvSpPr>
        <p:spPr/>
        <p:txBody>
          <a:bodyPr/>
          <a:lstStyle>
            <a:lvl1pPr>
              <a:defRPr/>
            </a:lvl1pPr>
          </a:lstStyle>
          <a:p>
            <a:pPr>
              <a:defRPr/>
            </a:pPr>
            <a:r>
              <a:rPr lang="de-DE" smtClean="0"/>
              <a:t>22. Januar 2015</a:t>
            </a:r>
            <a:endParaRPr lang="de-DE" dirty="0"/>
          </a:p>
        </p:txBody>
      </p:sp>
      <p:sp>
        <p:nvSpPr>
          <p:cNvPr id="8" name="Tijdelijke aanduiding voor dianummer 16"/>
          <p:cNvSpPr>
            <a:spLocks noGrp="1"/>
          </p:cNvSpPr>
          <p:nvPr>
            <p:ph type="sldNum" sz="quarter" idx="15"/>
          </p:nvPr>
        </p:nvSpPr>
        <p:spPr/>
        <p:txBody>
          <a:bodyPr/>
          <a:lstStyle>
            <a:lvl1pPr>
              <a:defRPr/>
            </a:lvl1pPr>
          </a:lstStyle>
          <a:p>
            <a:pPr>
              <a:defRPr/>
            </a:pPr>
            <a:fld id="{A494B302-1137-42E6-8599-9359176A354B}" type="slidenum">
              <a:rPr/>
              <a:pPr>
                <a:defRPr/>
              </a:pPr>
              <a:t>‹Nr.›</a:t>
            </a:fld>
            <a:endParaRPr dirty="0"/>
          </a:p>
        </p:txBody>
      </p:sp>
      <p:sp>
        <p:nvSpPr>
          <p:cNvPr id="9" name="Tijdelijke aanduiding voor voettekst 17"/>
          <p:cNvSpPr>
            <a:spLocks noGrp="1"/>
          </p:cNvSpPr>
          <p:nvPr>
            <p:ph type="ftr" sz="quarter" idx="16"/>
          </p:nvPr>
        </p:nvSpPr>
        <p:spPr/>
        <p:txBody>
          <a:bodyPr/>
          <a:lstStyle>
            <a:lvl1pPr>
              <a:defRPr/>
            </a:lvl1pPr>
          </a:lstStyle>
          <a:p>
            <a:r>
              <a:rPr lang="de-DE" dirty="0" smtClean="0"/>
              <a:t>Uni Bayreuth</a:t>
            </a:r>
            <a:endParaRPr lang="nl-NL" dirty="0"/>
          </a:p>
        </p:txBody>
      </p:sp>
    </p:spTree>
    <p:extLst>
      <p:ext uri="{BB962C8B-B14F-4D97-AF65-F5344CB8AC3E}">
        <p14:creationId xmlns:p14="http://schemas.microsoft.com/office/powerpoint/2010/main" val="12002323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pic>
        <p:nvPicPr>
          <p:cNvPr id="2"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3"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4"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5"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Tree>
    <p:extLst>
      <p:ext uri="{BB962C8B-B14F-4D97-AF65-F5344CB8AC3E}">
        <p14:creationId xmlns:p14="http://schemas.microsoft.com/office/powerpoint/2010/main" val="1138512340"/>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idx="1"/>
          </p:nvPr>
        </p:nvSpPr>
        <p:spPr>
          <a:xfrm>
            <a:off x="684238" y="1331938"/>
            <a:ext cx="8207375"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7FC752A1-FDC5-4083-8054-0CF7F609763D}"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4183645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defTabSz="909121" fontAlgn="auto">
              <a:spcBef>
                <a:spcPts val="0"/>
              </a:spcBef>
              <a:spcAft>
                <a:spcPts val="0"/>
              </a:spcAft>
              <a:defRPr>
                <a:latin typeface="+mn-lt"/>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de-DE" smtClean="0">
                <a:solidFill>
                  <a:srgbClr val="003085"/>
                </a:solidFill>
              </a:rPr>
              <a:t>Uni Bayreuth</a:t>
            </a:r>
            <a:endParaRPr lang="de-DE">
              <a:solidFill>
                <a:srgbClr val="003085"/>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24FD8D3F-1FE7-4C8C-B035-34415322439B}" type="slidenum">
              <a:rPr>
                <a:solidFill>
                  <a:srgbClr val="003085"/>
                </a:solidFill>
              </a:rPr>
              <a:pPr>
                <a:defRPr/>
              </a:pPr>
              <a:t>‹Nr.›</a:t>
            </a:fld>
            <a:endParaRPr>
              <a:solidFill>
                <a:srgbClr val="003085"/>
              </a:solidFill>
            </a:endParaRPr>
          </a:p>
        </p:txBody>
      </p:sp>
    </p:spTree>
    <p:extLst>
      <p:ext uri="{BB962C8B-B14F-4D97-AF65-F5344CB8AC3E}">
        <p14:creationId xmlns:p14="http://schemas.microsoft.com/office/powerpoint/2010/main" val="10870984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pPr>
              <a:defRPr/>
            </a:pPr>
            <a:r>
              <a:rPr lang="de-DE" smtClean="0">
                <a:solidFill>
                  <a:srgbClr val="003085"/>
                </a:solidFill>
              </a:rPr>
              <a:t>22. Januar 2015</a:t>
            </a:r>
            <a:endParaRPr lang="nl-NL" dirty="0">
              <a:solidFill>
                <a:srgbClr val="003085"/>
              </a:solidFill>
            </a:endParaRPr>
          </a:p>
        </p:txBody>
      </p:sp>
      <p:sp>
        <p:nvSpPr>
          <p:cNvPr id="6" name="Fußzeilenplatzhalter 5"/>
          <p:cNvSpPr>
            <a:spLocks noGrp="1"/>
          </p:cNvSpPr>
          <p:nvPr>
            <p:ph type="ftr" sz="quarter" idx="11"/>
          </p:nvPr>
        </p:nvSpPr>
        <p:spPr/>
        <p:txBody>
          <a:bodyPr/>
          <a:lstStyle/>
          <a:p>
            <a:pPr>
              <a:defRPr/>
            </a:pPr>
            <a:r>
              <a:rPr lang="de-DE" smtClean="0">
                <a:solidFill>
                  <a:srgbClr val="003085"/>
                </a:solidFill>
              </a:rPr>
              <a:t>Uni Bayreuth</a:t>
            </a:r>
            <a:endParaRPr lang="nl-NL" dirty="0">
              <a:solidFill>
                <a:srgbClr val="003085"/>
              </a:solidFill>
            </a:endParaRPr>
          </a:p>
        </p:txBody>
      </p:sp>
      <p:sp>
        <p:nvSpPr>
          <p:cNvPr id="7" name="Foliennummernplatzhalter 6"/>
          <p:cNvSpPr>
            <a:spLocks noGrp="1"/>
          </p:cNvSpPr>
          <p:nvPr>
            <p:ph type="sldNum" sz="quarter" idx="12"/>
          </p:nvPr>
        </p:nvSpPr>
        <p:spPr/>
        <p:txBody>
          <a:bodyPr/>
          <a:lstStyle/>
          <a:p>
            <a:pPr>
              <a:defRPr/>
            </a:pPr>
            <a:fld id="{64550AF4-CDFC-4117-9708-361C8EDC7DB3}" type="slidenum">
              <a:rPr lang="de-DE" smtClean="0">
                <a:solidFill>
                  <a:srgbClr val="003085"/>
                </a:solidFill>
              </a:rPr>
              <a:pPr>
                <a:defRPr/>
              </a:pPr>
              <a:t>‹Nr.›</a:t>
            </a:fld>
            <a:endParaRPr lang="de-DE" dirty="0">
              <a:solidFill>
                <a:srgbClr val="003085"/>
              </a:solidFill>
            </a:endParaRPr>
          </a:p>
        </p:txBody>
      </p:sp>
    </p:spTree>
    <p:extLst>
      <p:ext uri="{BB962C8B-B14F-4D97-AF65-F5344CB8AC3E}">
        <p14:creationId xmlns:p14="http://schemas.microsoft.com/office/powerpoint/2010/main" val="6498066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extplatzhalter 2"/>
          <p:cNvSpPr>
            <a:spLocks noGrp="1"/>
          </p:cNvSpPr>
          <p:nvPr>
            <p:ph type="body" sz="half" idx="1"/>
          </p:nvPr>
        </p:nvSpPr>
        <p:spPr>
          <a:xfrm>
            <a:off x="684238" y="1331938"/>
            <a:ext cx="4027487"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half" idx="2"/>
          </p:nvPr>
        </p:nvSpPr>
        <p:spPr>
          <a:xfrm>
            <a:off x="4864100" y="1331938"/>
            <a:ext cx="4027488" cy="4643437"/>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6" name="Tijdelijke aanduiding voor dianummer 16"/>
          <p:cNvSpPr>
            <a:spLocks noGrp="1"/>
          </p:cNvSpPr>
          <p:nvPr>
            <p:ph type="sldNum" sz="quarter" idx="11"/>
          </p:nvPr>
        </p:nvSpPr>
        <p:spPr/>
        <p:txBody>
          <a:bodyPr/>
          <a:lstStyle>
            <a:lvl1pPr>
              <a:defRPr/>
            </a:lvl1pPr>
          </a:lstStyle>
          <a:p>
            <a:pPr>
              <a:defRPr/>
            </a:pPr>
            <a:fld id="{B80D43F4-00ED-45CA-AFA0-D9202786F908}"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30803245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4" name="Tijdelijke aanduiding voor dianummer 16"/>
          <p:cNvSpPr>
            <a:spLocks noGrp="1"/>
          </p:cNvSpPr>
          <p:nvPr>
            <p:ph type="sldNum" sz="quarter" idx="11"/>
          </p:nvPr>
        </p:nvSpPr>
        <p:spPr/>
        <p:txBody>
          <a:bodyPr/>
          <a:lstStyle>
            <a:lvl1pPr>
              <a:defRPr/>
            </a:lvl1pPr>
          </a:lstStyle>
          <a:p>
            <a:pPr>
              <a:defRPr/>
            </a:pPr>
            <a:fld id="{D6FDBFE2-ED77-4614-8BE3-BEA483C25A31}" type="slidenum">
              <a:rPr>
                <a:solidFill>
                  <a:srgbClr val="003085"/>
                </a:solidFill>
              </a:rPr>
              <a:pPr>
                <a:defRPr/>
              </a:pPr>
              <a:t>‹Nr.›</a:t>
            </a:fld>
            <a:endParaRPr dirty="0">
              <a:solidFill>
                <a:srgbClr val="003085"/>
              </a:solidFill>
            </a:endParaRPr>
          </a:p>
        </p:txBody>
      </p:sp>
      <p:sp>
        <p:nvSpPr>
          <p:cNvPr id="5"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22888615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Tabellenplatzhalter 2"/>
          <p:cNvSpPr>
            <a:spLocks noGrp="1"/>
          </p:cNvSpPr>
          <p:nvPr>
            <p:ph type="tbl" idx="1"/>
          </p:nvPr>
        </p:nvSpPr>
        <p:spPr>
          <a:xfrm>
            <a:off x="684238" y="1331938"/>
            <a:ext cx="8207375" cy="4643437"/>
          </a:xfrm>
        </p:spPr>
        <p:txBody>
          <a:bodyPr/>
          <a:lstStyle/>
          <a:p>
            <a:pPr lvl="0"/>
            <a:endParaRPr lang="de-DE" noProof="0"/>
          </a:p>
        </p:txBody>
      </p:sp>
      <p:sp>
        <p:nvSpPr>
          <p:cNvPr id="4"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5" name="Tijdelijke aanduiding voor dianummer 16"/>
          <p:cNvSpPr>
            <a:spLocks noGrp="1"/>
          </p:cNvSpPr>
          <p:nvPr>
            <p:ph type="sldNum" sz="quarter" idx="11"/>
          </p:nvPr>
        </p:nvSpPr>
        <p:spPr/>
        <p:txBody>
          <a:bodyPr/>
          <a:lstStyle>
            <a:lvl1pPr>
              <a:defRPr/>
            </a:lvl1pPr>
          </a:lstStyle>
          <a:p>
            <a:pPr>
              <a:defRPr/>
            </a:pPr>
            <a:fld id="{B7C89191-B377-4250-8442-C3491ACA38C5}" type="slidenum">
              <a:rPr>
                <a:solidFill>
                  <a:srgbClr val="003085"/>
                </a:solidFill>
              </a:rPr>
              <a:pPr>
                <a:defRPr/>
              </a:pPr>
              <a:t>‹Nr.›</a:t>
            </a:fld>
            <a:endParaRPr dirty="0">
              <a:solidFill>
                <a:srgbClr val="003085"/>
              </a:solidFill>
            </a:endParaRPr>
          </a:p>
        </p:txBody>
      </p:sp>
      <p:sp>
        <p:nvSpPr>
          <p:cNvPr id="6"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88991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84213" y="420688"/>
            <a:ext cx="8208962" cy="885825"/>
          </a:xfrm>
        </p:spPr>
        <p:txBody>
          <a:bodyPr/>
          <a:lstStyle/>
          <a:p>
            <a:r>
              <a:rPr lang="en-US"/>
              <a:t>Titelmasterformat durch Klicken bearbeiten</a:t>
            </a:r>
            <a:endParaRPr lang="de-DE"/>
          </a:p>
        </p:txBody>
      </p:sp>
      <p:sp>
        <p:nvSpPr>
          <p:cNvPr id="3" name="Inhaltsplatzhalter 2"/>
          <p:cNvSpPr>
            <a:spLocks noGrp="1"/>
          </p:cNvSpPr>
          <p:nvPr>
            <p:ph sz="quarter" idx="1"/>
          </p:nvPr>
        </p:nvSpPr>
        <p:spPr>
          <a:xfrm>
            <a:off x="684238" y="1331913"/>
            <a:ext cx="4027487"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4" name="Inhaltsplatzhalter 3"/>
          <p:cNvSpPr>
            <a:spLocks noGrp="1"/>
          </p:cNvSpPr>
          <p:nvPr>
            <p:ph sz="quarter" idx="2"/>
          </p:nvPr>
        </p:nvSpPr>
        <p:spPr>
          <a:xfrm>
            <a:off x="4864100" y="1331913"/>
            <a:ext cx="4027488" cy="2244725"/>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5" name="Textplatzhalter 4"/>
          <p:cNvSpPr>
            <a:spLocks noGrp="1"/>
          </p:cNvSpPr>
          <p:nvPr>
            <p:ph type="body" sz="half" idx="3"/>
          </p:nvPr>
        </p:nvSpPr>
        <p:spPr>
          <a:xfrm>
            <a:off x="684238" y="3729042"/>
            <a:ext cx="8207375" cy="2246312"/>
          </a:xfrm>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
        <p:nvSpPr>
          <p:cNvPr id="6" name="Tijdelijke aanduiding voor datum 15"/>
          <p:cNvSpPr>
            <a:spLocks noGrp="1"/>
          </p:cNvSpPr>
          <p:nvPr>
            <p:ph type="dt" sz="half" idx="10"/>
          </p:nvPr>
        </p:nvSpPr>
        <p:spPr/>
        <p:txBody>
          <a:bodyPr/>
          <a:lstStyle>
            <a:lvl1pPr>
              <a:defRPr/>
            </a:lvl1pPr>
          </a:lstStyle>
          <a:p>
            <a:pPr>
              <a:defRPr/>
            </a:pPr>
            <a:r>
              <a:rPr lang="de-DE" smtClean="0">
                <a:solidFill>
                  <a:srgbClr val="003085"/>
                </a:solidFill>
              </a:rPr>
              <a:t>22. Januar 2015</a:t>
            </a:r>
            <a:endParaRPr lang="nl-NL">
              <a:solidFill>
                <a:srgbClr val="003085"/>
              </a:solidFill>
            </a:endParaRPr>
          </a:p>
        </p:txBody>
      </p:sp>
      <p:sp>
        <p:nvSpPr>
          <p:cNvPr id="7" name="Tijdelijke aanduiding voor dianummer 16"/>
          <p:cNvSpPr>
            <a:spLocks noGrp="1"/>
          </p:cNvSpPr>
          <p:nvPr>
            <p:ph type="sldNum" sz="quarter" idx="11"/>
          </p:nvPr>
        </p:nvSpPr>
        <p:spPr/>
        <p:txBody>
          <a:bodyPr/>
          <a:lstStyle>
            <a:lvl1pPr>
              <a:defRPr/>
            </a:lvl1pPr>
          </a:lstStyle>
          <a:p>
            <a:pPr>
              <a:defRPr/>
            </a:pPr>
            <a:fld id="{2104A762-72DC-4AEA-AE82-1B6F6789CF38}" type="slidenum">
              <a:rPr>
                <a:solidFill>
                  <a:srgbClr val="003085"/>
                </a:solidFill>
              </a:rPr>
              <a:pPr>
                <a:defRPr/>
              </a:pPr>
              <a:t>‹Nr.›</a:t>
            </a:fld>
            <a:endParaRPr dirty="0">
              <a:solidFill>
                <a:srgbClr val="003085"/>
              </a:solidFill>
            </a:endParaRPr>
          </a:p>
        </p:txBody>
      </p:sp>
      <p:sp>
        <p:nvSpPr>
          <p:cNvPr id="8" name="Tijdelijke aanduiding voor voettekst 17"/>
          <p:cNvSpPr>
            <a:spLocks noGrp="1"/>
          </p:cNvSpPr>
          <p:nvPr>
            <p:ph type="ftr" sz="quarter" idx="12"/>
          </p:nvPr>
        </p:nvSpPr>
        <p:spPr/>
        <p:txBody>
          <a:bodyPr/>
          <a:lstStyle>
            <a:lvl1pPr>
              <a:defRPr/>
            </a:lvl1pPr>
          </a:lstStyle>
          <a:p>
            <a:pPr>
              <a:defRPr/>
            </a:pPr>
            <a:r>
              <a:rPr lang="de-DE" smtClean="0">
                <a:solidFill>
                  <a:srgbClr val="003085"/>
                </a:solidFill>
              </a:rPr>
              <a:t>Uni Bayreuth</a:t>
            </a:r>
            <a:endParaRPr lang="nl-NL">
              <a:solidFill>
                <a:srgbClr val="003085"/>
              </a:solidFill>
            </a:endParaRPr>
          </a:p>
        </p:txBody>
      </p:sp>
    </p:spTree>
    <p:extLst>
      <p:ext uri="{BB962C8B-B14F-4D97-AF65-F5344CB8AC3E}">
        <p14:creationId xmlns:p14="http://schemas.microsoft.com/office/powerpoint/2010/main" val="16935908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Follow up page 2 lines dif. sizes">
    <p:spTree>
      <p:nvGrpSpPr>
        <p:cNvPr id="1" name=""/>
        <p:cNvGrpSpPr/>
        <p:nvPr/>
      </p:nvGrpSpPr>
      <p:grpSpPr>
        <a:xfrm>
          <a:off x="0" y="0"/>
          <a:ext cx="0" cy="0"/>
          <a:chOff x="0" y="0"/>
          <a:chExt cx="0" cy="0"/>
        </a:xfrm>
      </p:grpSpPr>
      <p:sp>
        <p:nvSpPr>
          <p:cNvPr id="14" name="Titel 1"/>
          <p:cNvSpPr>
            <a:spLocks noGrp="1"/>
          </p:cNvSpPr>
          <p:nvPr>
            <p:ph type="title"/>
          </p:nvPr>
        </p:nvSpPr>
        <p:spPr>
          <a:xfrm>
            <a:off x="622802" y="374400"/>
            <a:ext cx="8208962" cy="433784"/>
          </a:xfrm>
        </p:spPr>
        <p:txBody>
          <a:bodyPr rtlCol="0">
            <a:noAutofit/>
          </a:bodyPr>
          <a:lstStyle>
            <a:lvl1pPr algn="l" defTabSz="909121" rtl="0" eaLnBrk="1" latinLnBrk="0" hangingPunct="1">
              <a:spcBef>
                <a:spcPct val="0"/>
              </a:spcBef>
              <a:buNone/>
              <a:defRPr lang="nl-NL" sz="3000" kern="1200" baseline="0" noProof="0" dirty="0">
                <a:solidFill>
                  <a:schemeClr val="accent4"/>
                </a:solidFill>
                <a:latin typeface="Arial" pitchFamily="34" charset="0"/>
                <a:ea typeface="+mj-ea"/>
                <a:cs typeface="Arial" pitchFamily="34" charset="0"/>
              </a:defRPr>
            </a:lvl1pPr>
          </a:lstStyle>
          <a:p>
            <a:r>
              <a:rPr lang="de-DE" smtClean="0"/>
              <a:t>Titelmasterformat durch Klicken bearbeiten</a:t>
            </a:r>
            <a:endParaRPr lang="nl-NL" noProof="0" dirty="0"/>
          </a:p>
        </p:txBody>
      </p:sp>
      <p:sp>
        <p:nvSpPr>
          <p:cNvPr id="15" name="Tijdelijke aanduiding voor inhoud 2"/>
          <p:cNvSpPr>
            <a:spLocks noGrp="1"/>
          </p:cNvSpPr>
          <p:nvPr>
            <p:ph idx="1"/>
          </p:nvPr>
        </p:nvSpPr>
        <p:spPr>
          <a:xfrm>
            <a:off x="636674" y="1620019"/>
            <a:ext cx="8100000" cy="4391980"/>
          </a:xfrm>
        </p:spPr>
        <p:txBody>
          <a:bodyPr rtlCol="0">
            <a:noAutofit/>
          </a:bodyPr>
          <a:lstStyle>
            <a:lvl1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1pPr>
            <a:lvl2pPr algn="l" defTabSz="909121" rtl="0" eaLnBrk="1" latinLnBrk="0" hangingPunct="1">
              <a:lnSpc>
                <a:spcPts val="2750"/>
              </a:lnSpc>
              <a:spcBef>
                <a:spcPts val="0"/>
              </a:spcBef>
              <a:buFontTx/>
              <a:buBlip>
                <a:blip r:embed="rId4"/>
              </a:buBlip>
              <a:defRPr lang="nl-NL" sz="1800" kern="1200" baseline="0" noProof="0" dirty="0" smtClean="0">
                <a:solidFill>
                  <a:schemeClr val="accent1"/>
                </a:solidFill>
                <a:latin typeface="Arial" pitchFamily="34" charset="0"/>
                <a:ea typeface="+mn-ea"/>
                <a:cs typeface="Arial" pitchFamily="34" charset="0"/>
              </a:defRPr>
            </a:lvl2pPr>
            <a:lvl3pPr algn="l" defTabSz="909121" rtl="0" eaLnBrk="1" latinLnBrk="0" hangingPunct="1">
              <a:lnSpc>
                <a:spcPts val="2750"/>
              </a:lnSpc>
              <a:spcBef>
                <a:spcPts val="0"/>
              </a:spcBef>
              <a:defRPr lang="nl-NL" sz="1800" kern="1200" baseline="0" noProof="0" dirty="0" smtClean="0">
                <a:solidFill>
                  <a:schemeClr val="accent1"/>
                </a:solidFill>
                <a:latin typeface="Arial" pitchFamily="34" charset="0"/>
                <a:ea typeface="+mn-ea"/>
                <a:cs typeface="Arial" pitchFamily="34" charset="0"/>
              </a:defRPr>
            </a:lvl3pPr>
          </a:lstStyle>
          <a:p>
            <a:pPr lvl="0"/>
            <a:r>
              <a:rPr lang="de-DE" noProof="0" smtClean="0"/>
              <a:t>Textmasterformat bearbeiten</a:t>
            </a:r>
          </a:p>
          <a:p>
            <a:pPr lvl="1"/>
            <a:r>
              <a:rPr lang="de-DE" noProof="0" smtClean="0"/>
              <a:t>Zweite Ebene</a:t>
            </a:r>
          </a:p>
          <a:p>
            <a:pPr lvl="2"/>
            <a:r>
              <a:rPr lang="de-DE" noProof="0" smtClean="0"/>
              <a:t>Dritte Ebene</a:t>
            </a:r>
          </a:p>
        </p:txBody>
      </p:sp>
      <p:sp>
        <p:nvSpPr>
          <p:cNvPr id="11" name="Tijdelijke aanduiding voor tekst 2"/>
          <p:cNvSpPr>
            <a:spLocks noGrp="1"/>
          </p:cNvSpPr>
          <p:nvPr>
            <p:ph type="body" idx="13"/>
          </p:nvPr>
        </p:nvSpPr>
        <p:spPr>
          <a:xfrm>
            <a:off x="734194" y="989919"/>
            <a:ext cx="7704000" cy="432000"/>
          </a:xfrm>
          <a:gradFill>
            <a:gsLst>
              <a:gs pos="40000">
                <a:srgbClr val="15BDFB"/>
              </a:gs>
              <a:gs pos="85000">
                <a:srgbClr val="004FA3"/>
              </a:gs>
            </a:gsLst>
            <a:lin ang="0" scaled="0"/>
          </a:gradFill>
        </p:spPr>
        <p:txBody>
          <a:bodyPr lIns="104078" rtlCol="0" anchor="ctr">
            <a:noAutofit/>
          </a:bodyPr>
          <a:lstStyle>
            <a:lvl1pPr marL="167750" indent="0" algn="l" defTabSz="909121" rtl="0" eaLnBrk="1" latinLnBrk="0" hangingPunct="1">
              <a:spcBef>
                <a:spcPct val="0"/>
              </a:spcBef>
              <a:buNone/>
              <a:tabLst/>
              <a:defRPr lang="nl-NL" sz="1800" b="1" kern="1200" baseline="0" noProof="0" smtClean="0">
                <a:solidFill>
                  <a:schemeClr val="bg1"/>
                </a:solidFill>
                <a:latin typeface="Arial" pitchFamily="34" charset="0"/>
                <a:ea typeface="+mj-ea"/>
                <a:cs typeface="Arial" pitchFamily="34" charset="0"/>
              </a:defRPr>
            </a:lvl1pPr>
            <a:lvl2pPr marL="454565" indent="0">
              <a:buNone/>
              <a:defRPr sz="2000" b="1"/>
            </a:lvl2pPr>
            <a:lvl3pPr marL="909121" indent="0">
              <a:buNone/>
              <a:defRPr sz="1800" b="1"/>
            </a:lvl3pPr>
            <a:lvl4pPr marL="1363676" indent="0">
              <a:buNone/>
              <a:defRPr sz="1600" b="1"/>
            </a:lvl4pPr>
            <a:lvl5pPr marL="1818233" indent="0">
              <a:buNone/>
              <a:defRPr sz="1600" b="1"/>
            </a:lvl5pPr>
            <a:lvl6pPr marL="2272792" indent="0">
              <a:buNone/>
              <a:defRPr sz="1600" b="1"/>
            </a:lvl6pPr>
            <a:lvl7pPr marL="2727351" indent="0">
              <a:buNone/>
              <a:defRPr sz="1600" b="1"/>
            </a:lvl7pPr>
            <a:lvl8pPr marL="3181913" indent="0">
              <a:buNone/>
              <a:defRPr sz="1600" b="1"/>
            </a:lvl8pPr>
            <a:lvl9pPr marL="3636468" indent="0">
              <a:buNone/>
              <a:defRPr sz="1600" b="1"/>
            </a:lvl9pPr>
          </a:lstStyle>
          <a:p>
            <a:pPr lvl="0"/>
            <a:r>
              <a:rPr lang="de-DE" noProof="0" smtClean="0"/>
              <a:t>Textmasterformat bearbeiten</a:t>
            </a:r>
          </a:p>
        </p:txBody>
      </p:sp>
      <p:sp>
        <p:nvSpPr>
          <p:cNvPr id="5" name="Tijdelijke aanduiding voor datum 15"/>
          <p:cNvSpPr>
            <a:spLocks noGrp="1"/>
          </p:cNvSpPr>
          <p:nvPr>
            <p:ph type="dt" sz="half" idx="14"/>
            <p:custDataLst>
              <p:tags r:id="rId1"/>
            </p:custDataLst>
          </p:nvPr>
        </p:nvSpPr>
        <p:spPr/>
        <p:txBody>
          <a:bodyPr/>
          <a:lstStyle>
            <a:lvl1pPr>
              <a:defRPr/>
            </a:lvl1pPr>
          </a:lstStyle>
          <a:p>
            <a:pPr>
              <a:defRPr/>
            </a:pPr>
            <a:r>
              <a:rPr lang="de-DE" smtClean="0">
                <a:solidFill>
                  <a:srgbClr val="003085"/>
                </a:solidFill>
              </a:rPr>
              <a:t>22. Januar 2015</a:t>
            </a:r>
            <a:endParaRPr lang="de-DE" dirty="0">
              <a:solidFill>
                <a:srgbClr val="003085"/>
              </a:solidFill>
            </a:endParaRPr>
          </a:p>
        </p:txBody>
      </p:sp>
      <p:sp>
        <p:nvSpPr>
          <p:cNvPr id="6" name="Tijdelijke aanduiding voor dianummer 16"/>
          <p:cNvSpPr>
            <a:spLocks noGrp="1"/>
          </p:cNvSpPr>
          <p:nvPr>
            <p:ph type="sldNum" sz="quarter" idx="15"/>
          </p:nvPr>
        </p:nvSpPr>
        <p:spPr/>
        <p:txBody>
          <a:bodyPr/>
          <a:lstStyle>
            <a:lvl1pPr>
              <a:defRPr/>
            </a:lvl1pPr>
          </a:lstStyle>
          <a:p>
            <a:pPr>
              <a:defRPr/>
            </a:pPr>
            <a:fld id="{8D4847C6-09D3-4BD0-A26E-AD157BF9B0BE}" type="slidenum">
              <a:rPr>
                <a:solidFill>
                  <a:srgbClr val="003085"/>
                </a:solidFill>
              </a:rPr>
              <a:pPr>
                <a:defRPr/>
              </a:pPr>
              <a:t>‹Nr.›</a:t>
            </a:fld>
            <a:endParaRPr dirty="0">
              <a:solidFill>
                <a:srgbClr val="003085"/>
              </a:solidFill>
            </a:endParaRPr>
          </a:p>
        </p:txBody>
      </p:sp>
      <p:sp>
        <p:nvSpPr>
          <p:cNvPr id="7" name="Tijdelijke aanduiding voor voettekst 17"/>
          <p:cNvSpPr>
            <a:spLocks noGrp="1"/>
          </p:cNvSpPr>
          <p:nvPr>
            <p:ph type="ftr" sz="quarter" idx="16"/>
            <p:custDataLst>
              <p:tags r:id="rId2"/>
            </p:custDataLst>
          </p:nvPr>
        </p:nvSpPr>
        <p:spPr/>
        <p:txBody>
          <a:bodyPr/>
          <a:lstStyle>
            <a:lvl1pPr>
              <a:defRPr/>
            </a:lvl1pPr>
          </a:lstStyle>
          <a:p>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303358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verpage">
    <p:spTree>
      <p:nvGrpSpPr>
        <p:cNvPr id="1" name=""/>
        <p:cNvGrpSpPr/>
        <p:nvPr/>
      </p:nvGrpSpPr>
      <p:grpSpPr>
        <a:xfrm>
          <a:off x="0" y="0"/>
          <a:ext cx="0" cy="0"/>
          <a:chOff x="0" y="0"/>
          <a:chExt cx="0" cy="0"/>
        </a:xfrm>
      </p:grpSpPr>
      <p:pic>
        <p:nvPicPr>
          <p:cNvPr id="4" name="Afbeelding 15" descr="1ste pagina afbeelding.jpg"/>
          <p:cNvPicPr>
            <a:picLocks noChangeAspect="1"/>
          </p:cNvPicPr>
          <p:nvPr userDrawn="1"/>
        </p:nvPicPr>
        <p:blipFill>
          <a:blip r:embed="rId2"/>
          <a:srcRect/>
          <a:stretch>
            <a:fillRect/>
          </a:stretch>
        </p:blipFill>
        <p:spPr bwMode="auto">
          <a:xfrm>
            <a:off x="2732088" y="1825625"/>
            <a:ext cx="6392862" cy="4489450"/>
          </a:xfrm>
          <a:prstGeom prst="rect">
            <a:avLst/>
          </a:prstGeom>
          <a:noFill/>
          <a:ln w="9525">
            <a:noFill/>
            <a:miter lim="800000"/>
            <a:headEnd/>
            <a:tailEnd/>
          </a:ln>
        </p:spPr>
      </p:pic>
      <p:pic>
        <p:nvPicPr>
          <p:cNvPr id="5" name="Afbeelding 16" descr="schicht.png"/>
          <p:cNvPicPr>
            <a:picLocks noChangeAspect="1"/>
          </p:cNvPicPr>
          <p:nvPr userDrawn="1"/>
        </p:nvPicPr>
        <p:blipFill>
          <a:blip r:embed="rId3"/>
          <a:srcRect/>
          <a:stretch>
            <a:fillRect/>
          </a:stretch>
        </p:blipFill>
        <p:spPr bwMode="auto">
          <a:xfrm>
            <a:off x="509588" y="5659438"/>
            <a:ext cx="8613775" cy="1187450"/>
          </a:xfrm>
          <a:prstGeom prst="rect">
            <a:avLst/>
          </a:prstGeom>
          <a:noFill/>
          <a:ln w="9525">
            <a:noFill/>
            <a:miter lim="800000"/>
            <a:headEnd/>
            <a:tailEnd/>
          </a:ln>
        </p:spPr>
      </p:pic>
      <p:pic>
        <p:nvPicPr>
          <p:cNvPr id="6" name="Afbeelding 17" descr="Logo powerpoint.png"/>
          <p:cNvPicPr>
            <a:picLocks noChangeAspect="1"/>
          </p:cNvPicPr>
          <p:nvPr/>
        </p:nvPicPr>
        <p:blipFill>
          <a:blip r:embed="rId4"/>
          <a:srcRect/>
          <a:stretch>
            <a:fillRect/>
          </a:stretch>
        </p:blipFill>
        <p:spPr bwMode="auto">
          <a:xfrm>
            <a:off x="6645275" y="6134125"/>
            <a:ext cx="2216150" cy="485775"/>
          </a:xfrm>
          <a:prstGeom prst="rect">
            <a:avLst/>
          </a:prstGeom>
          <a:noFill/>
          <a:ln w="9525">
            <a:noFill/>
            <a:miter lim="800000"/>
            <a:headEnd/>
            <a:tailEnd/>
          </a:ln>
        </p:spPr>
      </p:pic>
      <p:pic>
        <p:nvPicPr>
          <p:cNvPr id="7" name="Afbeelding 18" descr="Logo powerpoint.png"/>
          <p:cNvPicPr>
            <a:picLocks noChangeAspect="1"/>
          </p:cNvPicPr>
          <p:nvPr userDrawn="1"/>
        </p:nvPicPr>
        <p:blipFill>
          <a:blip r:embed="rId4"/>
          <a:srcRect/>
          <a:stretch>
            <a:fillRect/>
          </a:stretch>
        </p:blipFill>
        <p:spPr bwMode="auto">
          <a:xfrm>
            <a:off x="6645275" y="6134125"/>
            <a:ext cx="2216150" cy="485775"/>
          </a:xfrm>
          <a:prstGeom prst="rect">
            <a:avLst/>
          </a:prstGeom>
          <a:noFill/>
          <a:ln w="9525">
            <a:noFill/>
            <a:miter lim="800000"/>
            <a:headEnd/>
            <a:tailEnd/>
          </a:ln>
        </p:spPr>
      </p:pic>
      <p:sp>
        <p:nvSpPr>
          <p:cNvPr id="2" name="Titel 1"/>
          <p:cNvSpPr>
            <a:spLocks noGrp="1"/>
          </p:cNvSpPr>
          <p:nvPr>
            <p:ph type="ctrTitle"/>
          </p:nvPr>
        </p:nvSpPr>
        <p:spPr>
          <a:xfrm>
            <a:off x="684000" y="594549"/>
            <a:ext cx="7704800" cy="1010945"/>
          </a:xfrm>
          <a:prstGeom prst="rect">
            <a:avLst/>
          </a:prstGeom>
        </p:spPr>
        <p:txBody>
          <a:bodyPr>
            <a:noAutofit/>
          </a:bodyPr>
          <a:lstStyle>
            <a:lvl1pPr algn="l">
              <a:lnSpc>
                <a:spcPts val="3690"/>
              </a:lnSpc>
              <a:defRPr sz="3500" b="0" baseline="0">
                <a:latin typeface="Arial" pitchFamily="34" charset="0"/>
                <a:cs typeface="Arial" pitchFamily="34" charset="0"/>
              </a:defRPr>
            </a:lvl1pPr>
          </a:lstStyle>
          <a:p>
            <a:r>
              <a:rPr lang="nl-NL" noProof="0" smtClean="0"/>
              <a:t>Klik om de stijl te bewerken</a:t>
            </a:r>
            <a:endParaRPr lang="nl-NL" noProof="0" dirty="0"/>
          </a:p>
        </p:txBody>
      </p:sp>
      <p:sp>
        <p:nvSpPr>
          <p:cNvPr id="29" name="Tijdelijke aanduiding voor tekst 28"/>
          <p:cNvSpPr>
            <a:spLocks noGrp="1"/>
          </p:cNvSpPr>
          <p:nvPr>
            <p:ph type="body" sz="quarter" idx="10"/>
          </p:nvPr>
        </p:nvSpPr>
        <p:spPr>
          <a:xfrm>
            <a:off x="684025" y="1872025"/>
            <a:ext cx="6273619" cy="352937"/>
          </a:xfrm>
        </p:spPr>
        <p:txBody>
          <a:bodyPr/>
          <a:lstStyle>
            <a:lvl1pPr>
              <a:defRPr sz="1400" b="1" baseline="0">
                <a:solidFill>
                  <a:schemeClr val="accent4"/>
                </a:solidFill>
              </a:defRPr>
            </a:lvl1pPr>
          </a:lstStyle>
          <a:p>
            <a:pPr lvl="0"/>
            <a:r>
              <a:rPr lang="nl-NL" noProof="0" smtClean="0"/>
              <a:t>Klik om de modelstijlen te bewerken</a:t>
            </a:r>
          </a:p>
        </p:txBody>
      </p:sp>
      <p:sp>
        <p:nvSpPr>
          <p:cNvPr id="8" name="Tijdelijke aanduiding voor datum 15"/>
          <p:cNvSpPr>
            <a:spLocks noGrp="1"/>
          </p:cNvSpPr>
          <p:nvPr>
            <p:ph type="dt" sz="half" idx="11"/>
          </p:nvPr>
        </p:nvSpPr>
        <p:spPr>
          <a:xfrm>
            <a:off x="708025" y="2124079"/>
            <a:ext cx="2128838" cy="244475"/>
          </a:xfrm>
        </p:spPr>
        <p:txBody>
          <a:bodyPr/>
          <a:lstStyle>
            <a:lvl1pPr defTabSz="909121" fontAlgn="auto">
              <a:spcBef>
                <a:spcPts val="0"/>
              </a:spcBef>
              <a:spcAft>
                <a:spcPts val="0"/>
              </a:spcAft>
              <a:defRPr sz="1400" b="0">
                <a:solidFill>
                  <a:schemeClr val="accent4"/>
                </a:solidFill>
                <a:latin typeface="+mn-lt"/>
              </a:defRPr>
            </a:lvl1pPr>
          </a:lstStyle>
          <a:p>
            <a:pPr>
              <a:defRPr/>
            </a:pPr>
            <a:r>
              <a:rPr lang="de-DE" smtClean="0">
                <a:solidFill>
                  <a:srgbClr val="006683"/>
                </a:solidFill>
              </a:rPr>
              <a:t>22. Januar 2015</a:t>
            </a:r>
            <a:endParaRPr lang="nl-NL" dirty="0">
              <a:solidFill>
                <a:srgbClr val="006683"/>
              </a:solidFill>
            </a:endParaRPr>
          </a:p>
        </p:txBody>
      </p:sp>
    </p:spTree>
    <p:extLst>
      <p:ext uri="{BB962C8B-B14F-4D97-AF65-F5344CB8AC3E}">
        <p14:creationId xmlns:p14="http://schemas.microsoft.com/office/powerpoint/2010/main" val="20938418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18" Type="http://schemas.openxmlformats.org/officeDocument/2006/relationships/slideLayout" Target="../slideLayouts/slideLayout194.xml"/><Relationship Id="rId3" Type="http://schemas.openxmlformats.org/officeDocument/2006/relationships/slideLayout" Target="../slideLayouts/slideLayout179.xml"/><Relationship Id="rId21" Type="http://schemas.openxmlformats.org/officeDocument/2006/relationships/theme" Target="../theme/theme10.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slideLayout" Target="../slideLayouts/slideLayout193.xml"/><Relationship Id="rId2" Type="http://schemas.openxmlformats.org/officeDocument/2006/relationships/slideLayout" Target="../slideLayouts/slideLayout178.xml"/><Relationship Id="rId16" Type="http://schemas.openxmlformats.org/officeDocument/2006/relationships/slideLayout" Target="../slideLayouts/slideLayout192.xml"/><Relationship Id="rId20" Type="http://schemas.openxmlformats.org/officeDocument/2006/relationships/slideLayout" Target="../slideLayouts/slideLayout196.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24" Type="http://schemas.openxmlformats.org/officeDocument/2006/relationships/image" Target="../media/image3.png"/><Relationship Id="rId5" Type="http://schemas.openxmlformats.org/officeDocument/2006/relationships/slideLayout" Target="../slideLayouts/slideLayout181.xml"/><Relationship Id="rId15" Type="http://schemas.openxmlformats.org/officeDocument/2006/relationships/slideLayout" Target="../slideLayouts/slideLayout191.xml"/><Relationship Id="rId23" Type="http://schemas.openxmlformats.org/officeDocument/2006/relationships/image" Target="../media/image2.jpeg"/><Relationship Id="rId10" Type="http://schemas.openxmlformats.org/officeDocument/2006/relationships/slideLayout" Target="../slideLayouts/slideLayout186.xml"/><Relationship Id="rId19" Type="http://schemas.openxmlformats.org/officeDocument/2006/relationships/slideLayout" Target="../slideLayouts/slideLayout195.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 Id="rId22"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3" Type="http://schemas.openxmlformats.org/officeDocument/2006/relationships/slideLayout" Target="../slideLayouts/slideLayout199.xml"/><Relationship Id="rId21" Type="http://schemas.openxmlformats.org/officeDocument/2006/relationships/theme" Target="../theme/theme11.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image" Target="../media/image3.png"/><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image" Target="../media/image2.jpeg"/><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theme" Target="../theme/theme12.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image" Target="../media/image3.png"/><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image" Target="../media/image2.jpe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18" Type="http://schemas.openxmlformats.org/officeDocument/2006/relationships/slideLayout" Target="../slideLayouts/slideLayout254.xml"/><Relationship Id="rId3" Type="http://schemas.openxmlformats.org/officeDocument/2006/relationships/slideLayout" Target="../slideLayouts/slideLayout239.xml"/><Relationship Id="rId21" Type="http://schemas.openxmlformats.org/officeDocument/2006/relationships/theme" Target="../theme/theme13.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17" Type="http://schemas.openxmlformats.org/officeDocument/2006/relationships/slideLayout" Target="../slideLayouts/slideLayout253.xml"/><Relationship Id="rId2" Type="http://schemas.openxmlformats.org/officeDocument/2006/relationships/slideLayout" Target="../slideLayouts/slideLayout238.xml"/><Relationship Id="rId16" Type="http://schemas.openxmlformats.org/officeDocument/2006/relationships/slideLayout" Target="../slideLayouts/slideLayout252.xml"/><Relationship Id="rId20" Type="http://schemas.openxmlformats.org/officeDocument/2006/relationships/slideLayout" Target="../slideLayouts/slideLayout256.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24" Type="http://schemas.openxmlformats.org/officeDocument/2006/relationships/image" Target="../media/image3.png"/><Relationship Id="rId5" Type="http://schemas.openxmlformats.org/officeDocument/2006/relationships/slideLayout" Target="../slideLayouts/slideLayout241.xml"/><Relationship Id="rId15" Type="http://schemas.openxmlformats.org/officeDocument/2006/relationships/slideLayout" Target="../slideLayouts/slideLayout251.xml"/><Relationship Id="rId23" Type="http://schemas.openxmlformats.org/officeDocument/2006/relationships/image" Target="../media/image2.jpeg"/><Relationship Id="rId10" Type="http://schemas.openxmlformats.org/officeDocument/2006/relationships/slideLayout" Target="../slideLayouts/slideLayout246.xml"/><Relationship Id="rId19" Type="http://schemas.openxmlformats.org/officeDocument/2006/relationships/slideLayout" Target="../slideLayouts/slideLayout255.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 Id="rId22"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18" Type="http://schemas.openxmlformats.org/officeDocument/2006/relationships/theme" Target="../theme/theme14.xml"/><Relationship Id="rId3" Type="http://schemas.openxmlformats.org/officeDocument/2006/relationships/slideLayout" Target="../slideLayouts/slideLayout259.xml"/><Relationship Id="rId21" Type="http://schemas.openxmlformats.org/officeDocument/2006/relationships/image" Target="../media/image3.png"/><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image" Target="../media/image2.jpeg"/><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10" Type="http://schemas.openxmlformats.org/officeDocument/2006/relationships/slideLayout" Target="../slideLayouts/slideLayout266.xml"/><Relationship Id="rId19" Type="http://schemas.openxmlformats.org/officeDocument/2006/relationships/image" Target="../media/image1.png"/><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18" Type="http://schemas.openxmlformats.org/officeDocument/2006/relationships/slideLayout" Target="../slideLayouts/slideLayout291.xml"/><Relationship Id="rId3" Type="http://schemas.openxmlformats.org/officeDocument/2006/relationships/slideLayout" Target="../slideLayouts/slideLayout276.xml"/><Relationship Id="rId21" Type="http://schemas.openxmlformats.org/officeDocument/2006/relationships/theme" Target="../theme/theme15.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slideLayout" Target="../slideLayouts/slideLayout290.xml"/><Relationship Id="rId2" Type="http://schemas.openxmlformats.org/officeDocument/2006/relationships/slideLayout" Target="../slideLayouts/slideLayout275.xml"/><Relationship Id="rId16" Type="http://schemas.openxmlformats.org/officeDocument/2006/relationships/slideLayout" Target="../slideLayouts/slideLayout289.xml"/><Relationship Id="rId20" Type="http://schemas.openxmlformats.org/officeDocument/2006/relationships/slideLayout" Target="../slideLayouts/slideLayout293.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24" Type="http://schemas.openxmlformats.org/officeDocument/2006/relationships/image" Target="../media/image3.png"/><Relationship Id="rId5" Type="http://schemas.openxmlformats.org/officeDocument/2006/relationships/slideLayout" Target="../slideLayouts/slideLayout278.xml"/><Relationship Id="rId15" Type="http://schemas.openxmlformats.org/officeDocument/2006/relationships/slideLayout" Target="../slideLayouts/slideLayout288.xml"/><Relationship Id="rId23" Type="http://schemas.openxmlformats.org/officeDocument/2006/relationships/image" Target="../media/image2.jpeg"/><Relationship Id="rId10" Type="http://schemas.openxmlformats.org/officeDocument/2006/relationships/slideLayout" Target="../slideLayouts/slideLayout283.xml"/><Relationship Id="rId19" Type="http://schemas.openxmlformats.org/officeDocument/2006/relationships/slideLayout" Target="../slideLayouts/slideLayout292.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 Id="rId22"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slideLayout" Target="../slideLayouts/slideLayout306.xml"/><Relationship Id="rId18" Type="http://schemas.openxmlformats.org/officeDocument/2006/relationships/slideLayout" Target="../slideLayouts/slideLayout311.xml"/><Relationship Id="rId3" Type="http://schemas.openxmlformats.org/officeDocument/2006/relationships/slideLayout" Target="../slideLayouts/slideLayout296.xml"/><Relationship Id="rId21" Type="http://schemas.openxmlformats.org/officeDocument/2006/relationships/theme" Target="../theme/theme16.xml"/><Relationship Id="rId7" Type="http://schemas.openxmlformats.org/officeDocument/2006/relationships/slideLayout" Target="../slideLayouts/slideLayout300.xml"/><Relationship Id="rId12" Type="http://schemas.openxmlformats.org/officeDocument/2006/relationships/slideLayout" Target="../slideLayouts/slideLayout305.xml"/><Relationship Id="rId17" Type="http://schemas.openxmlformats.org/officeDocument/2006/relationships/slideLayout" Target="../slideLayouts/slideLayout310.xml"/><Relationship Id="rId2" Type="http://schemas.openxmlformats.org/officeDocument/2006/relationships/slideLayout" Target="../slideLayouts/slideLayout295.xml"/><Relationship Id="rId16" Type="http://schemas.openxmlformats.org/officeDocument/2006/relationships/slideLayout" Target="../slideLayouts/slideLayout309.xml"/><Relationship Id="rId20" Type="http://schemas.openxmlformats.org/officeDocument/2006/relationships/slideLayout" Target="../slideLayouts/slideLayout313.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24" Type="http://schemas.openxmlformats.org/officeDocument/2006/relationships/image" Target="../media/image3.png"/><Relationship Id="rId5" Type="http://schemas.openxmlformats.org/officeDocument/2006/relationships/slideLayout" Target="../slideLayouts/slideLayout298.xml"/><Relationship Id="rId15" Type="http://schemas.openxmlformats.org/officeDocument/2006/relationships/slideLayout" Target="../slideLayouts/slideLayout308.xml"/><Relationship Id="rId23" Type="http://schemas.openxmlformats.org/officeDocument/2006/relationships/image" Target="../media/image2.jpeg"/><Relationship Id="rId10" Type="http://schemas.openxmlformats.org/officeDocument/2006/relationships/slideLayout" Target="../slideLayouts/slideLayout303.xml"/><Relationship Id="rId19" Type="http://schemas.openxmlformats.org/officeDocument/2006/relationships/slideLayout" Target="../slideLayouts/slideLayout312.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slideLayout" Target="../slideLayouts/slideLayout307.xml"/><Relationship Id="rId22" Type="http://schemas.openxmlformats.org/officeDocument/2006/relationships/image" Target="../media/image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3" Type="http://schemas.openxmlformats.org/officeDocument/2006/relationships/slideLayout" Target="../slideLayouts/slideLayout316.xml"/><Relationship Id="rId21" Type="http://schemas.openxmlformats.org/officeDocument/2006/relationships/image" Target="../media/image1.png"/><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theme" Target="../theme/theme17.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image" Target="../media/image3.png"/><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image" Target="../media/image2.jpeg"/><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image" Target="../media/image2.jpeg"/><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image" Target="../media/image1.png"/><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theme" Target="../theme/theme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4.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3.pn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26" Type="http://schemas.openxmlformats.org/officeDocument/2006/relationships/image" Target="../media/image2.jpeg"/><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image" Target="../media/image1.png"/><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24" Type="http://schemas.openxmlformats.org/officeDocument/2006/relationships/theme" Target="../theme/theme5.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image" Target="../media/image2.jpeg"/><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image" Target="../media/image1.png"/><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theme" Target="../theme/theme6.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theme" Target="../theme/theme7.xml"/><Relationship Id="rId3" Type="http://schemas.openxmlformats.org/officeDocument/2006/relationships/slideLayout" Target="../slideLayouts/slideLayout124.xml"/><Relationship Id="rId21" Type="http://schemas.openxmlformats.org/officeDocument/2006/relationships/image" Target="../media/image3.pn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image" Target="../media/image2.jpeg"/><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19" Type="http://schemas.openxmlformats.org/officeDocument/2006/relationships/image" Target="../media/image1.pn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 Type="http://schemas.openxmlformats.org/officeDocument/2006/relationships/slideLayout" Target="../slideLayouts/slideLayout141.xml"/><Relationship Id="rId21" Type="http://schemas.openxmlformats.org/officeDocument/2006/relationships/image" Target="../media/image1.png"/><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theme" Target="../theme/theme8.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image" Target="../media/image3.png"/><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3" Type="http://schemas.openxmlformats.org/officeDocument/2006/relationships/slideLayout" Target="../slideLayouts/slideLayout160.xml"/><Relationship Id="rId21" Type="http://schemas.openxmlformats.org/officeDocument/2006/relationships/image" Target="../media/image1.png"/><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theme" Target="../theme/theme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image" Target="../media/image3.png"/><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0">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0">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t>22. Januar 2015</a:t>
            </a:r>
            <a:endParaRPr dirty="0"/>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pPr>
                <a:defRPr/>
              </a:pPr>
              <a:t>‹Nr.›</a:t>
            </a:fld>
            <a:endParaRPr dirty="0"/>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dirty="0" smtClean="0"/>
              <a:t>Uni Bayreuth</a:t>
            </a:r>
            <a:endParaRPr lang="nl-NL" dirty="0"/>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6" r:id="rId15"/>
    <p:sldLayoutId id="2147483737" r:id="rId16"/>
    <p:sldLayoutId id="2147483738" r:id="rId17"/>
    <p:sldLayoutId id="2147484199" r:id="rId18"/>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1"/>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2"/>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2287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1143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3" r:id="rId17"/>
    <p:sldLayoutId id="2147484074" r:id="rId18"/>
    <p:sldLayoutId id="2147484075" r:id="rId19"/>
    <p:sldLayoutId id="2147484076" r:id="rId20"/>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225335"/>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482002"/>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 id="2147484116" r:id="rId18"/>
    <p:sldLayoutId id="2147484117" r:id="rId19"/>
    <p:sldLayoutId id="2147484118" r:id="rId20"/>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19">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19">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67981"/>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 id="2147484134" r:id="rId15"/>
    <p:sldLayoutId id="2147484135" r:id="rId16"/>
    <p:sldLayoutId id="2147484136" r:id="rId17"/>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0"/>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1"/>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01319"/>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00"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800" tIns="46800" rIns="90000" bIns="46800" numCol="1" anchor="t" anchorCtr="0" compatLnSpc="1">
            <a:prstTxWarp prst="textNoShape">
              <a:avLst/>
            </a:prstTxWarp>
          </a:bodyPr>
          <a:lstStyle/>
          <a:p>
            <a:pPr lvl="0"/>
            <a:r>
              <a:rPr lang="nl-NL" dirty="0" smtClean="0"/>
              <a:t>Click on TAB for bullets</a:t>
            </a:r>
          </a:p>
          <a:p>
            <a:pPr lvl="1"/>
            <a:r>
              <a:rPr lang="nl-NL" dirty="0" smtClean="0"/>
              <a:t>Tweede niveau</a:t>
            </a:r>
          </a:p>
          <a:p>
            <a:pPr lvl="2"/>
            <a:r>
              <a:rPr lang="nl-NL" dirty="0" smtClean="0"/>
              <a:t>Derde niveau</a:t>
            </a:r>
          </a:p>
        </p:txBody>
      </p:sp>
      <p:pic>
        <p:nvPicPr>
          <p:cNvPr id="1027" name="Afbeelding 13"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0" y="5999163"/>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00" y="374650"/>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2">
            <a:extLst>
              <a:ext uri="{28A0092B-C50C-407E-A947-70E740481C1C}">
                <a14:useLocalDpi xmlns:a14="http://schemas.microsoft.com/office/drawing/2010/main" val="0"/>
              </a:ext>
            </a:extLst>
          </a:blip>
          <a:srcRect b="31339"/>
          <a:stretch>
            <a:fillRect/>
          </a:stretch>
        </p:blipFill>
        <p:spPr bwMode="auto">
          <a:xfrm>
            <a:off x="0" y="5999163"/>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11931"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lang="de-DE"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11931"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0" y="6375400"/>
            <a:ext cx="3976688" cy="365125"/>
          </a:xfrm>
          <a:prstGeom prst="rect">
            <a:avLst/>
          </a:prstGeom>
        </p:spPr>
        <p:txBody>
          <a:bodyPr vert="horz" wrap="none" lIns="104400" tIns="0" rIns="90000" bIns="0" numCol="1" anchor="b" anchorCtr="0" compatLnSpc="1">
            <a:prstTxWarp prst="textNoShape">
              <a:avLst/>
            </a:prstTxWarp>
          </a:bodyPr>
          <a:lstStyle>
            <a:lvl1pPr>
              <a:defRPr sz="1100" b="1"/>
            </a:lvl1pPr>
          </a:lstStyle>
          <a:p>
            <a:pPr defTabSz="911225"/>
            <a:r>
              <a:rPr lang="de-DE" smtClean="0">
                <a:solidFill>
                  <a:srgbClr val="003085"/>
                </a:solidFill>
              </a:rPr>
              <a:t>Uni Bayreuth</a:t>
            </a:r>
            <a:endParaRPr lang="nl-NL" dirty="0">
              <a:solidFill>
                <a:srgbClr val="003085"/>
              </a:solidFill>
            </a:endParaRPr>
          </a:p>
        </p:txBody>
      </p:sp>
      <p:cxnSp>
        <p:nvCxnSpPr>
          <p:cNvPr id="12" name="Rechte verbindingslijn 11"/>
          <p:cNvCxnSpPr/>
          <p:nvPr/>
        </p:nvCxnSpPr>
        <p:spPr>
          <a:xfrm rot="5400000">
            <a:off x="46474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8422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 id="2147484174" r:id="rId16"/>
    <p:sldLayoutId id="2147484175" r:id="rId17"/>
    <p:sldLayoutId id="2147484176" r:id="rId18"/>
    <p:sldLayoutId id="2147484177" r:id="rId19"/>
    <p:sldLayoutId id="2147484178" r:id="rId20"/>
  </p:sldLayoutIdLst>
  <p:hf hdr="0"/>
  <p:txStyles>
    <p:titleStyle>
      <a:lvl1pPr algn="l" defTabSz="911225"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11225" rtl="0" eaLnBrk="1" fontAlgn="base" hangingPunct="1">
        <a:spcBef>
          <a:spcPct val="0"/>
        </a:spcBef>
        <a:spcAft>
          <a:spcPct val="0"/>
        </a:spcAft>
        <a:defRPr sz="3000">
          <a:solidFill>
            <a:srgbClr val="006683"/>
          </a:solidFill>
          <a:latin typeface="Arial" charset="0"/>
          <a:cs typeface="Arial" charset="0"/>
        </a:defRPr>
      </a:lvl2pPr>
      <a:lvl3pPr algn="l" defTabSz="911225" rtl="0" eaLnBrk="1" fontAlgn="base" hangingPunct="1">
        <a:spcBef>
          <a:spcPct val="0"/>
        </a:spcBef>
        <a:spcAft>
          <a:spcPct val="0"/>
        </a:spcAft>
        <a:defRPr sz="3000">
          <a:solidFill>
            <a:srgbClr val="006683"/>
          </a:solidFill>
          <a:latin typeface="Arial" charset="0"/>
          <a:cs typeface="Arial" charset="0"/>
        </a:defRPr>
      </a:lvl3pPr>
      <a:lvl4pPr algn="l" defTabSz="911225" rtl="0" eaLnBrk="1" fontAlgn="base" hangingPunct="1">
        <a:spcBef>
          <a:spcPct val="0"/>
        </a:spcBef>
        <a:spcAft>
          <a:spcPct val="0"/>
        </a:spcAft>
        <a:defRPr sz="3000">
          <a:solidFill>
            <a:srgbClr val="006683"/>
          </a:solidFill>
          <a:latin typeface="Arial" charset="0"/>
          <a:cs typeface="Arial" charset="0"/>
        </a:defRPr>
      </a:lvl4pPr>
      <a:lvl5pPr algn="l" defTabSz="911225" rtl="0" eaLnBrk="1" fontAlgn="base" hangingPunct="1">
        <a:spcBef>
          <a:spcPct val="0"/>
        </a:spcBef>
        <a:spcAft>
          <a:spcPct val="0"/>
        </a:spcAft>
        <a:defRPr sz="3000">
          <a:solidFill>
            <a:srgbClr val="006683"/>
          </a:solidFill>
          <a:latin typeface="Arial" charset="0"/>
          <a:cs typeface="Arial" charset="0"/>
        </a:defRPr>
      </a:lvl5pPr>
      <a:lvl6pPr marL="457200" algn="l" defTabSz="911225" rtl="0" eaLnBrk="1" fontAlgn="base" hangingPunct="1">
        <a:spcBef>
          <a:spcPct val="0"/>
        </a:spcBef>
        <a:spcAft>
          <a:spcPct val="0"/>
        </a:spcAft>
        <a:defRPr sz="3000">
          <a:solidFill>
            <a:srgbClr val="006683"/>
          </a:solidFill>
          <a:latin typeface="Arial" charset="0"/>
          <a:cs typeface="Arial" charset="0"/>
        </a:defRPr>
      </a:lvl6pPr>
      <a:lvl7pPr marL="914400" algn="l" defTabSz="911225" rtl="0" eaLnBrk="1" fontAlgn="base" hangingPunct="1">
        <a:spcBef>
          <a:spcPct val="0"/>
        </a:spcBef>
        <a:spcAft>
          <a:spcPct val="0"/>
        </a:spcAft>
        <a:defRPr sz="3000">
          <a:solidFill>
            <a:srgbClr val="006683"/>
          </a:solidFill>
          <a:latin typeface="Arial" charset="0"/>
          <a:cs typeface="Arial" charset="0"/>
        </a:defRPr>
      </a:lvl7pPr>
      <a:lvl8pPr marL="1371600" algn="l" defTabSz="911225" rtl="0" eaLnBrk="1" fontAlgn="base" hangingPunct="1">
        <a:spcBef>
          <a:spcPct val="0"/>
        </a:spcBef>
        <a:spcAft>
          <a:spcPct val="0"/>
        </a:spcAft>
        <a:defRPr sz="3000">
          <a:solidFill>
            <a:srgbClr val="006683"/>
          </a:solidFill>
          <a:latin typeface="Arial" charset="0"/>
          <a:cs typeface="Arial" charset="0"/>
        </a:defRPr>
      </a:lvl8pPr>
      <a:lvl9pPr marL="1828800" algn="l" defTabSz="911225" rtl="0" eaLnBrk="1" fontAlgn="base" hangingPunct="1">
        <a:spcBef>
          <a:spcPct val="0"/>
        </a:spcBef>
        <a:spcAft>
          <a:spcPct val="0"/>
        </a:spcAft>
        <a:defRPr sz="3000">
          <a:solidFill>
            <a:srgbClr val="006683"/>
          </a:solidFill>
          <a:latin typeface="Arial" charset="0"/>
          <a:cs typeface="Arial" charset="0"/>
        </a:defRPr>
      </a:lvl9pPr>
    </p:titleStyle>
    <p:bodyStyle>
      <a:lvl1pPr algn="l" defTabSz="911225" rtl="0" eaLnBrk="1" fontAlgn="base" hangingPunct="1">
        <a:lnSpc>
          <a:spcPts val="2750"/>
        </a:lnSpc>
        <a:spcBef>
          <a:spcPct val="0"/>
        </a:spcBef>
        <a:spcAft>
          <a:spcPct val="0"/>
        </a:spcAft>
        <a:buBlip>
          <a:blip r:embed="rId23"/>
        </a:buBlip>
        <a:defRPr lang="nl-NL" kern="1200" dirty="0">
          <a:solidFill>
            <a:schemeClr val="accent1"/>
          </a:solidFill>
          <a:latin typeface="Arial" pitchFamily="34" charset="0"/>
          <a:ea typeface="+mn-ea"/>
          <a:cs typeface="Arial" pitchFamily="34" charset="0"/>
        </a:defRPr>
      </a:lvl1pPr>
      <a:lvl2pPr marL="304800" indent="-304800" algn="l" defTabSz="911225" rtl="0" eaLnBrk="1" fontAlgn="base" hangingPunct="1">
        <a:lnSpc>
          <a:spcPts val="2750"/>
        </a:lnSpc>
        <a:spcBef>
          <a:spcPct val="0"/>
        </a:spcBef>
        <a:spcAft>
          <a:spcPct val="0"/>
        </a:spcAft>
        <a:buSzPct val="78000"/>
        <a:buBlip>
          <a:blip r:embed="rId24"/>
        </a:buBlip>
        <a:defRPr lang="nl-NL" kern="1200" dirty="0">
          <a:solidFill>
            <a:schemeClr val="accent1"/>
          </a:solidFill>
          <a:latin typeface="Arial" pitchFamily="34" charset="0"/>
          <a:ea typeface="+mn-ea"/>
          <a:cs typeface="Arial" pitchFamily="34" charset="0"/>
        </a:defRPr>
      </a:lvl2pPr>
      <a:lvl3pPr marL="611188" indent="-100013" algn="l" defTabSz="911225" rtl="0" eaLnBrk="1" fontAlgn="base" hangingPunct="1">
        <a:lnSpc>
          <a:spcPts val="2750"/>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5438" indent="-227013" algn="l" defTabSz="911225"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1050" indent="-227013" algn="l" defTabSz="911225"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7811"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776"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9742"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5707" indent="-227983" algn="l" defTabSz="9119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1931" rtl="0" eaLnBrk="1" latinLnBrk="0" hangingPunct="1">
        <a:defRPr sz="1800" kern="1200">
          <a:solidFill>
            <a:schemeClr val="tx1"/>
          </a:solidFill>
          <a:latin typeface="+mn-lt"/>
          <a:ea typeface="+mn-ea"/>
          <a:cs typeface="+mn-cs"/>
        </a:defRPr>
      </a:lvl1pPr>
      <a:lvl2pPr marL="455966"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7" algn="l" defTabSz="911931" rtl="0" eaLnBrk="1" latinLnBrk="0" hangingPunct="1">
        <a:defRPr sz="1800" kern="1200">
          <a:solidFill>
            <a:schemeClr val="tx1"/>
          </a:solidFill>
          <a:latin typeface="+mn-lt"/>
          <a:ea typeface="+mn-ea"/>
          <a:cs typeface="+mn-cs"/>
        </a:defRPr>
      </a:lvl4pPr>
      <a:lvl5pPr marL="1823862" algn="l" defTabSz="911931" rtl="0" eaLnBrk="1" latinLnBrk="0" hangingPunct="1">
        <a:defRPr sz="1800" kern="1200">
          <a:solidFill>
            <a:schemeClr val="tx1"/>
          </a:solidFill>
          <a:latin typeface="+mn-lt"/>
          <a:ea typeface="+mn-ea"/>
          <a:cs typeface="+mn-cs"/>
        </a:defRPr>
      </a:lvl5pPr>
      <a:lvl6pPr marL="2279828" algn="l" defTabSz="911931" rtl="0" eaLnBrk="1" latinLnBrk="0" hangingPunct="1">
        <a:defRPr sz="1800" kern="1200">
          <a:solidFill>
            <a:schemeClr val="tx1"/>
          </a:solidFill>
          <a:latin typeface="+mn-lt"/>
          <a:ea typeface="+mn-ea"/>
          <a:cs typeface="+mn-cs"/>
        </a:defRPr>
      </a:lvl6pPr>
      <a:lvl7pPr marL="2735793" algn="l" defTabSz="911931" rtl="0" eaLnBrk="1" latinLnBrk="0" hangingPunct="1">
        <a:defRPr sz="1800" kern="1200">
          <a:solidFill>
            <a:schemeClr val="tx1"/>
          </a:solidFill>
          <a:latin typeface="+mn-lt"/>
          <a:ea typeface="+mn-ea"/>
          <a:cs typeface="+mn-cs"/>
        </a:defRPr>
      </a:lvl7pPr>
      <a:lvl8pPr marL="3191759" algn="l" defTabSz="911931" rtl="0" eaLnBrk="1" latinLnBrk="0" hangingPunct="1">
        <a:defRPr sz="1800" kern="1200">
          <a:solidFill>
            <a:schemeClr val="tx1"/>
          </a:solidFill>
          <a:latin typeface="+mn-lt"/>
          <a:ea typeface="+mn-ea"/>
          <a:cs typeface="+mn-cs"/>
        </a:defRPr>
      </a:lvl8pPr>
      <a:lvl9pPr marL="3647724" algn="l" defTabSz="911931"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571609"/>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 id="2147484197" r:id="rId18"/>
    <p:sldLayoutId id="2147484198" r:id="rId19"/>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2"/>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3"/>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84238" y="1331938"/>
            <a:ext cx="8207375" cy="464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1028" name="Tijdelijke aanduiding voor titel 12"/>
          <p:cNvSpPr>
            <a:spLocks noGrp="1"/>
          </p:cNvSpPr>
          <p:nvPr>
            <p:ph type="title"/>
          </p:nvPr>
        </p:nvSpPr>
        <p:spPr bwMode="auto">
          <a:xfrm>
            <a:off x="684213" y="420688"/>
            <a:ext cx="8208962" cy="885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userDrawn="1"/>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189038" cy="363538"/>
          </a:xfrm>
          <a:prstGeom prst="rect">
            <a:avLst/>
          </a:prstGeom>
        </p:spPr>
        <p:txBody>
          <a:bodyPr vert="horz" wrap="square" lIns="0" tIns="0" rIns="0" bIns="0" numCol="1" anchor="b" anchorCtr="0" compatLnSpc="1">
            <a:prstTxWarp prst="textNoShape">
              <a:avLst/>
            </a:prstTxWarp>
          </a:bodyPr>
          <a:lstStyle>
            <a:lvl1pPr>
              <a:defRPr sz="1100"/>
            </a:lvl1pPr>
          </a:lstStyle>
          <a:p>
            <a:pPr defTabSz="908418">
              <a:defRPr/>
            </a:pPr>
            <a:r>
              <a:rPr lang="de-DE" smtClean="0">
                <a:solidFill>
                  <a:srgbClr val="003085"/>
                </a:solidFill>
              </a:rPr>
              <a:t>22. Januar 2015</a:t>
            </a:r>
            <a:endParaRPr lang="nl-NL" dirty="0">
              <a:solidFill>
                <a:srgbClr val="003085"/>
              </a:solidFill>
            </a:endParaRPr>
          </a:p>
        </p:txBody>
      </p:sp>
      <p:sp>
        <p:nvSpPr>
          <p:cNvPr id="10" name="Tijdelijke aanduiding voor dianummer 16"/>
          <p:cNvSpPr>
            <a:spLocks noGrp="1"/>
          </p:cNvSpPr>
          <p:nvPr>
            <p:ph type="sldNum" sz="quarter" idx="4"/>
          </p:nvPr>
        </p:nvSpPr>
        <p:spPr>
          <a:xfrm>
            <a:off x="6107113" y="6372225"/>
            <a:ext cx="461962" cy="363538"/>
          </a:xfrm>
          <a:prstGeom prst="rect">
            <a:avLst/>
          </a:prstGeom>
        </p:spPr>
        <p:txBody>
          <a:bodyPr lIns="0" tIns="0" rIns="0" bIns="0" anchor="b" anchorCtr="0"/>
          <a:lstStyle>
            <a:lvl1pPr marL="0" algn="l" defTabSz="909121" rtl="0" eaLnBrk="1" fontAlgn="auto" latinLnBrk="0" hangingPunct="1">
              <a:spcBef>
                <a:spcPts val="0"/>
              </a:spcBef>
              <a:spcAft>
                <a:spcPts val="0"/>
              </a:spcAft>
              <a:defRPr lang="nl-NL" sz="1100" kern="1200">
                <a:solidFill>
                  <a:schemeClr val="tx1"/>
                </a:solidFill>
                <a:latin typeface="+mn-lt"/>
                <a:ea typeface="+mn-ea"/>
                <a:cs typeface="+mn-cs"/>
              </a:defRPr>
            </a:lvl1pPr>
          </a:lstStyle>
          <a:p>
            <a:pPr>
              <a:defRPr/>
            </a:pPr>
            <a:fld id="{64550AF4-CDFC-4117-9708-361C8EDC7DB3}"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84216" y="6375400"/>
            <a:ext cx="3976687" cy="365125"/>
          </a:xfrm>
          <a:prstGeom prst="rect">
            <a:avLst/>
          </a:prstGeom>
        </p:spPr>
        <p:txBody>
          <a:bodyPr vert="horz" wrap="square" lIns="0" tIns="0" rIns="0"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nl-NL" dirty="0">
              <a:solidFill>
                <a:srgbClr val="003085"/>
              </a:solidFill>
            </a:endParaRPr>
          </a:p>
        </p:txBody>
      </p:sp>
      <p:cxnSp>
        <p:nvCxnSpPr>
          <p:cNvPr id="12" name="Rechte verbindingslijn 11"/>
          <p:cNvCxnSpPr/>
          <p:nvPr userDrawn="1"/>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5400000">
            <a:off x="59587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780220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Lst>
  <p:transition>
    <p:fade/>
  </p:transition>
  <p:hf hdr="0"/>
  <p:txStyles>
    <p:titleStyle>
      <a:lvl1pPr algn="l" defTabSz="908418" rtl="0" eaLnBrk="0" fontAlgn="base" hangingPunct="0">
        <a:spcBef>
          <a:spcPct val="0"/>
        </a:spcBef>
        <a:spcAft>
          <a:spcPct val="0"/>
        </a:spcAft>
        <a:defRPr lang="en-US" sz="3000" kern="1200">
          <a:solidFill>
            <a:srgbClr val="006683"/>
          </a:solidFill>
          <a:latin typeface="Arial" pitchFamily="34" charset="0"/>
          <a:ea typeface="+mj-ea"/>
          <a:cs typeface="Arial" pitchFamily="34" charset="0"/>
        </a:defRPr>
      </a:lvl1pPr>
      <a:lvl2pPr algn="l" defTabSz="908418" rtl="0" eaLnBrk="0" fontAlgn="base" hangingPunct="0">
        <a:spcBef>
          <a:spcPct val="0"/>
        </a:spcBef>
        <a:spcAft>
          <a:spcPct val="0"/>
        </a:spcAft>
        <a:defRPr sz="3000">
          <a:solidFill>
            <a:srgbClr val="006683"/>
          </a:solidFill>
          <a:latin typeface="Arial" pitchFamily="34" charset="0"/>
          <a:cs typeface="Arial" pitchFamily="34" charset="0"/>
        </a:defRPr>
      </a:lvl2pPr>
      <a:lvl3pPr algn="l" defTabSz="908418" rtl="0" eaLnBrk="0" fontAlgn="base" hangingPunct="0">
        <a:spcBef>
          <a:spcPct val="0"/>
        </a:spcBef>
        <a:spcAft>
          <a:spcPct val="0"/>
        </a:spcAft>
        <a:defRPr sz="3000">
          <a:solidFill>
            <a:srgbClr val="006683"/>
          </a:solidFill>
          <a:latin typeface="Arial" pitchFamily="34" charset="0"/>
          <a:cs typeface="Arial" pitchFamily="34" charset="0"/>
        </a:defRPr>
      </a:lvl3pPr>
      <a:lvl4pPr algn="l" defTabSz="908418" rtl="0" eaLnBrk="0" fontAlgn="base" hangingPunct="0">
        <a:spcBef>
          <a:spcPct val="0"/>
        </a:spcBef>
        <a:spcAft>
          <a:spcPct val="0"/>
        </a:spcAft>
        <a:defRPr sz="3000">
          <a:solidFill>
            <a:srgbClr val="006683"/>
          </a:solidFill>
          <a:latin typeface="Arial" pitchFamily="34" charset="0"/>
          <a:cs typeface="Arial" pitchFamily="34" charset="0"/>
        </a:defRPr>
      </a:lvl4pPr>
      <a:lvl5pPr algn="l" defTabSz="908418" rtl="0" eaLnBrk="0" fontAlgn="base" hangingPunct="0">
        <a:spcBef>
          <a:spcPct val="0"/>
        </a:spcBef>
        <a:spcAft>
          <a:spcPct val="0"/>
        </a:spcAft>
        <a:defRPr sz="3000">
          <a:solidFill>
            <a:srgbClr val="006683"/>
          </a:solidFill>
          <a:latin typeface="Arial" pitchFamily="34" charset="0"/>
          <a:cs typeface="Arial" pitchFamily="34" charset="0"/>
        </a:defRPr>
      </a:lvl5pPr>
      <a:lvl6pPr marL="455795" algn="l" defTabSz="908418" rtl="0" fontAlgn="base">
        <a:spcBef>
          <a:spcPct val="0"/>
        </a:spcBef>
        <a:spcAft>
          <a:spcPct val="0"/>
        </a:spcAft>
        <a:defRPr sz="3000">
          <a:solidFill>
            <a:srgbClr val="006683"/>
          </a:solidFill>
          <a:latin typeface="Arial" pitchFamily="34" charset="0"/>
          <a:cs typeface="Arial" pitchFamily="34" charset="0"/>
        </a:defRPr>
      </a:lvl6pPr>
      <a:lvl7pPr marL="911579" algn="l" defTabSz="908418" rtl="0" fontAlgn="base">
        <a:spcBef>
          <a:spcPct val="0"/>
        </a:spcBef>
        <a:spcAft>
          <a:spcPct val="0"/>
        </a:spcAft>
        <a:defRPr sz="3000">
          <a:solidFill>
            <a:srgbClr val="006683"/>
          </a:solidFill>
          <a:latin typeface="Arial" pitchFamily="34" charset="0"/>
          <a:cs typeface="Arial" pitchFamily="34" charset="0"/>
        </a:defRPr>
      </a:lvl7pPr>
      <a:lvl8pPr marL="1367370" algn="l" defTabSz="908418" rtl="0" fontAlgn="base">
        <a:spcBef>
          <a:spcPct val="0"/>
        </a:spcBef>
        <a:spcAft>
          <a:spcPct val="0"/>
        </a:spcAft>
        <a:defRPr sz="3000">
          <a:solidFill>
            <a:srgbClr val="006683"/>
          </a:solidFill>
          <a:latin typeface="Arial" pitchFamily="34" charset="0"/>
          <a:cs typeface="Arial" pitchFamily="34" charset="0"/>
        </a:defRPr>
      </a:lvl8pPr>
      <a:lvl9pPr marL="1823156" algn="l" defTabSz="908418" rtl="0" fontAlgn="base">
        <a:spcBef>
          <a:spcPct val="0"/>
        </a:spcBef>
        <a:spcAft>
          <a:spcPct val="0"/>
        </a:spcAft>
        <a:defRPr sz="3000">
          <a:solidFill>
            <a:srgbClr val="006683"/>
          </a:solidFill>
          <a:latin typeface="Arial" pitchFamily="34" charset="0"/>
          <a:cs typeface="Arial" pitchFamily="34" charset="0"/>
        </a:defRPr>
      </a:lvl9pPr>
    </p:titleStyle>
    <p:bodyStyle>
      <a:lvl1pPr marL="341847" indent="-341847" algn="l" defTabSz="908418" rtl="0" eaLnBrk="0" fontAlgn="base" hangingPunct="0">
        <a:lnSpc>
          <a:spcPts val="2750"/>
        </a:lnSpc>
        <a:spcBef>
          <a:spcPct val="0"/>
        </a:spcBef>
        <a:spcAft>
          <a:spcPct val="0"/>
        </a:spcAft>
        <a:buBlip>
          <a:blip r:embed="rId26"/>
        </a:buBlip>
        <a:defRPr kern="1200">
          <a:solidFill>
            <a:schemeClr val="accent1"/>
          </a:solidFill>
          <a:latin typeface="Arial" pitchFamily="34" charset="0"/>
          <a:ea typeface="+mn-ea"/>
          <a:cs typeface="Arial" pitchFamily="34" charset="0"/>
        </a:defRPr>
      </a:lvl1pPr>
      <a:lvl2pPr marL="303862" indent="-303862" algn="l" defTabSz="908418" rtl="0" eaLnBrk="0" fontAlgn="base" hangingPunct="0">
        <a:lnSpc>
          <a:spcPts val="2750"/>
        </a:lnSpc>
        <a:spcBef>
          <a:spcPct val="0"/>
        </a:spcBef>
        <a:spcAft>
          <a:spcPct val="0"/>
        </a:spcAft>
        <a:buSzPct val="78000"/>
        <a:buBlip>
          <a:blip r:embed="rId27"/>
        </a:buBlip>
        <a:defRPr kern="1200">
          <a:solidFill>
            <a:schemeClr val="accent1"/>
          </a:solidFill>
          <a:latin typeface="Arial" pitchFamily="34" charset="0"/>
          <a:ea typeface="+mn-ea"/>
          <a:cs typeface="Arial" pitchFamily="34" charset="0"/>
        </a:defRPr>
      </a:lvl2pPr>
      <a:lvl3pPr marL="595058" indent="-99704" algn="l" defTabSz="908418" rtl="0" eaLnBrk="0" fontAlgn="base" hangingPunct="0">
        <a:lnSpc>
          <a:spcPts val="2750"/>
        </a:lnSpc>
        <a:spcBef>
          <a:spcPct val="0"/>
        </a:spcBef>
        <a:spcAft>
          <a:spcPct val="0"/>
        </a:spcAft>
        <a:buSzPct val="150000"/>
        <a:buFont typeface="Arial" charset="0"/>
        <a:buChar char="̵"/>
        <a:defRPr sz="1400" kern="1200">
          <a:solidFill>
            <a:schemeClr val="accent1"/>
          </a:solidFill>
          <a:latin typeface="Arial" pitchFamily="34" charset="0"/>
          <a:ea typeface="+mn-ea"/>
          <a:cs typeface="Arial" pitchFamily="34" charset="0"/>
        </a:defRPr>
      </a:lvl3pPr>
      <a:lvl4pPr marL="1590515" indent="-226313" algn="l" defTabSz="908418"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721" indent="-226313" algn="l" defTabSz="908418" rtl="0" eaLnBrk="0" fontAlgn="base" hangingPunct="0">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007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63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190"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746"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9121" rtl="0" eaLnBrk="1" latinLnBrk="0" hangingPunct="1">
        <a:defRPr sz="1800" kern="1200">
          <a:solidFill>
            <a:schemeClr val="tx1"/>
          </a:solidFill>
          <a:latin typeface="+mn-lt"/>
          <a:ea typeface="+mn-ea"/>
          <a:cs typeface="+mn-cs"/>
        </a:defRPr>
      </a:lvl1pPr>
      <a:lvl2pPr marL="454565" algn="l" defTabSz="909121" rtl="0" eaLnBrk="1" latinLnBrk="0" hangingPunct="1">
        <a:defRPr sz="1800" kern="1200">
          <a:solidFill>
            <a:schemeClr val="tx1"/>
          </a:solidFill>
          <a:latin typeface="+mn-lt"/>
          <a:ea typeface="+mn-ea"/>
          <a:cs typeface="+mn-cs"/>
        </a:defRPr>
      </a:lvl2pPr>
      <a:lvl3pPr marL="909121" algn="l" defTabSz="909121" rtl="0" eaLnBrk="1" latinLnBrk="0" hangingPunct="1">
        <a:defRPr sz="1800" kern="1200">
          <a:solidFill>
            <a:schemeClr val="tx1"/>
          </a:solidFill>
          <a:latin typeface="+mn-lt"/>
          <a:ea typeface="+mn-ea"/>
          <a:cs typeface="+mn-cs"/>
        </a:defRPr>
      </a:lvl3pPr>
      <a:lvl4pPr marL="1363676" algn="l" defTabSz="909121" rtl="0" eaLnBrk="1" latinLnBrk="0" hangingPunct="1">
        <a:defRPr sz="1800" kern="1200">
          <a:solidFill>
            <a:schemeClr val="tx1"/>
          </a:solidFill>
          <a:latin typeface="+mn-lt"/>
          <a:ea typeface="+mn-ea"/>
          <a:cs typeface="+mn-cs"/>
        </a:defRPr>
      </a:lvl4pPr>
      <a:lvl5pPr marL="1818233" algn="l" defTabSz="909121" rtl="0" eaLnBrk="1" latinLnBrk="0" hangingPunct="1">
        <a:defRPr sz="1800" kern="1200">
          <a:solidFill>
            <a:schemeClr val="tx1"/>
          </a:solidFill>
          <a:latin typeface="+mn-lt"/>
          <a:ea typeface="+mn-ea"/>
          <a:cs typeface="+mn-cs"/>
        </a:defRPr>
      </a:lvl5pPr>
      <a:lvl6pPr marL="2272792" algn="l" defTabSz="909121" rtl="0" eaLnBrk="1" latinLnBrk="0" hangingPunct="1">
        <a:defRPr sz="1800" kern="1200">
          <a:solidFill>
            <a:schemeClr val="tx1"/>
          </a:solidFill>
          <a:latin typeface="+mn-lt"/>
          <a:ea typeface="+mn-ea"/>
          <a:cs typeface="+mn-cs"/>
        </a:defRPr>
      </a:lvl6pPr>
      <a:lvl7pPr marL="2727351" algn="l" defTabSz="909121" rtl="0" eaLnBrk="1" latinLnBrk="0" hangingPunct="1">
        <a:defRPr sz="1800" kern="1200">
          <a:solidFill>
            <a:schemeClr val="tx1"/>
          </a:solidFill>
          <a:latin typeface="+mn-lt"/>
          <a:ea typeface="+mn-ea"/>
          <a:cs typeface="+mn-cs"/>
        </a:defRPr>
      </a:lvl7pPr>
      <a:lvl8pPr marL="3181913" algn="l" defTabSz="909121" rtl="0" eaLnBrk="1" latinLnBrk="0" hangingPunct="1">
        <a:defRPr sz="1800" kern="1200">
          <a:solidFill>
            <a:schemeClr val="tx1"/>
          </a:solidFill>
          <a:latin typeface="+mn-lt"/>
          <a:ea typeface="+mn-ea"/>
          <a:cs typeface="+mn-cs"/>
        </a:defRPr>
      </a:lvl8pPr>
      <a:lvl9pPr marL="3636468" algn="l" defTabSz="90912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84238" y="1331938"/>
            <a:ext cx="8207375" cy="464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1028" name="Tijdelijke aanduiding voor titel 12"/>
          <p:cNvSpPr>
            <a:spLocks noGrp="1"/>
          </p:cNvSpPr>
          <p:nvPr>
            <p:ph type="title"/>
          </p:nvPr>
        </p:nvSpPr>
        <p:spPr bwMode="auto">
          <a:xfrm>
            <a:off x="684213" y="420688"/>
            <a:ext cx="8208962" cy="885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userDrawn="1"/>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189038" cy="363538"/>
          </a:xfrm>
          <a:prstGeom prst="rect">
            <a:avLst/>
          </a:prstGeom>
        </p:spPr>
        <p:txBody>
          <a:bodyPr vert="horz" wrap="square" lIns="0" tIns="0" rIns="0" bIns="0" numCol="1" anchor="b" anchorCtr="0" compatLnSpc="1">
            <a:prstTxWarp prst="textNoShape">
              <a:avLst/>
            </a:prstTxWarp>
          </a:bodyPr>
          <a:lstStyle>
            <a:lvl1pPr>
              <a:defRPr sz="1100"/>
            </a:lvl1pPr>
          </a:lstStyle>
          <a:p>
            <a:pPr defTabSz="908418">
              <a:defRPr/>
            </a:pPr>
            <a:r>
              <a:rPr lang="de-DE" smtClean="0">
                <a:solidFill>
                  <a:srgbClr val="003085"/>
                </a:solidFill>
              </a:rPr>
              <a:t>22. Januar 2015</a:t>
            </a:r>
            <a:endParaRPr lang="nl-NL" dirty="0">
              <a:solidFill>
                <a:srgbClr val="003085"/>
              </a:solidFill>
            </a:endParaRPr>
          </a:p>
        </p:txBody>
      </p:sp>
      <p:sp>
        <p:nvSpPr>
          <p:cNvPr id="10" name="Tijdelijke aanduiding voor dianummer 16"/>
          <p:cNvSpPr>
            <a:spLocks noGrp="1"/>
          </p:cNvSpPr>
          <p:nvPr>
            <p:ph type="sldNum" sz="quarter" idx="4"/>
          </p:nvPr>
        </p:nvSpPr>
        <p:spPr>
          <a:xfrm>
            <a:off x="6107113" y="6372225"/>
            <a:ext cx="461962" cy="363538"/>
          </a:xfrm>
          <a:prstGeom prst="rect">
            <a:avLst/>
          </a:prstGeom>
        </p:spPr>
        <p:txBody>
          <a:bodyPr lIns="0" tIns="0" rIns="0" bIns="0" anchor="b" anchorCtr="0"/>
          <a:lstStyle>
            <a:lvl1pPr marL="0" algn="l" defTabSz="909121" rtl="0" eaLnBrk="1" fontAlgn="auto" latinLnBrk="0" hangingPunct="1">
              <a:spcBef>
                <a:spcPts val="0"/>
              </a:spcBef>
              <a:spcAft>
                <a:spcPts val="0"/>
              </a:spcAft>
              <a:defRPr lang="nl-NL" sz="1100" kern="1200">
                <a:solidFill>
                  <a:schemeClr val="tx1"/>
                </a:solidFill>
                <a:latin typeface="+mn-lt"/>
                <a:ea typeface="+mn-ea"/>
                <a:cs typeface="+mn-cs"/>
              </a:defRPr>
            </a:lvl1pPr>
          </a:lstStyle>
          <a:p>
            <a:pPr>
              <a:defRPr/>
            </a:pPr>
            <a:fld id="{64550AF4-CDFC-4117-9708-361C8EDC7DB3}"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84216" y="6375400"/>
            <a:ext cx="3976687" cy="365125"/>
          </a:xfrm>
          <a:prstGeom prst="rect">
            <a:avLst/>
          </a:prstGeom>
        </p:spPr>
        <p:txBody>
          <a:bodyPr vert="horz" wrap="square" lIns="0" tIns="0" rIns="0"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nl-NL" dirty="0">
              <a:solidFill>
                <a:srgbClr val="003085"/>
              </a:solidFill>
            </a:endParaRPr>
          </a:p>
        </p:txBody>
      </p:sp>
      <p:cxnSp>
        <p:nvCxnSpPr>
          <p:cNvPr id="12" name="Rechte verbindingslijn 11"/>
          <p:cNvCxnSpPr/>
          <p:nvPr userDrawn="1"/>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5400000">
            <a:off x="59587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19223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Lst>
  <p:transition>
    <p:fade/>
  </p:transition>
  <p:hf hdr="0"/>
  <p:txStyles>
    <p:titleStyle>
      <a:lvl1pPr algn="l" defTabSz="908418" rtl="0" eaLnBrk="0" fontAlgn="base" hangingPunct="0">
        <a:spcBef>
          <a:spcPct val="0"/>
        </a:spcBef>
        <a:spcAft>
          <a:spcPct val="0"/>
        </a:spcAft>
        <a:defRPr lang="en-US" sz="3000" kern="1200">
          <a:solidFill>
            <a:srgbClr val="006683"/>
          </a:solidFill>
          <a:latin typeface="Arial" pitchFamily="34" charset="0"/>
          <a:ea typeface="+mj-ea"/>
          <a:cs typeface="Arial" pitchFamily="34" charset="0"/>
        </a:defRPr>
      </a:lvl1pPr>
      <a:lvl2pPr algn="l" defTabSz="908418" rtl="0" eaLnBrk="0" fontAlgn="base" hangingPunct="0">
        <a:spcBef>
          <a:spcPct val="0"/>
        </a:spcBef>
        <a:spcAft>
          <a:spcPct val="0"/>
        </a:spcAft>
        <a:defRPr sz="3000">
          <a:solidFill>
            <a:srgbClr val="006683"/>
          </a:solidFill>
          <a:latin typeface="Arial" pitchFamily="34" charset="0"/>
          <a:cs typeface="Arial" pitchFamily="34" charset="0"/>
        </a:defRPr>
      </a:lvl2pPr>
      <a:lvl3pPr algn="l" defTabSz="908418" rtl="0" eaLnBrk="0" fontAlgn="base" hangingPunct="0">
        <a:spcBef>
          <a:spcPct val="0"/>
        </a:spcBef>
        <a:spcAft>
          <a:spcPct val="0"/>
        </a:spcAft>
        <a:defRPr sz="3000">
          <a:solidFill>
            <a:srgbClr val="006683"/>
          </a:solidFill>
          <a:latin typeface="Arial" pitchFamily="34" charset="0"/>
          <a:cs typeface="Arial" pitchFamily="34" charset="0"/>
        </a:defRPr>
      </a:lvl3pPr>
      <a:lvl4pPr algn="l" defTabSz="908418" rtl="0" eaLnBrk="0" fontAlgn="base" hangingPunct="0">
        <a:spcBef>
          <a:spcPct val="0"/>
        </a:spcBef>
        <a:spcAft>
          <a:spcPct val="0"/>
        </a:spcAft>
        <a:defRPr sz="3000">
          <a:solidFill>
            <a:srgbClr val="006683"/>
          </a:solidFill>
          <a:latin typeface="Arial" pitchFamily="34" charset="0"/>
          <a:cs typeface="Arial" pitchFamily="34" charset="0"/>
        </a:defRPr>
      </a:lvl4pPr>
      <a:lvl5pPr algn="l" defTabSz="908418" rtl="0" eaLnBrk="0" fontAlgn="base" hangingPunct="0">
        <a:spcBef>
          <a:spcPct val="0"/>
        </a:spcBef>
        <a:spcAft>
          <a:spcPct val="0"/>
        </a:spcAft>
        <a:defRPr sz="3000">
          <a:solidFill>
            <a:srgbClr val="006683"/>
          </a:solidFill>
          <a:latin typeface="Arial" pitchFamily="34" charset="0"/>
          <a:cs typeface="Arial" pitchFamily="34" charset="0"/>
        </a:defRPr>
      </a:lvl5pPr>
      <a:lvl6pPr marL="455795" algn="l" defTabSz="908418" rtl="0" fontAlgn="base">
        <a:spcBef>
          <a:spcPct val="0"/>
        </a:spcBef>
        <a:spcAft>
          <a:spcPct val="0"/>
        </a:spcAft>
        <a:defRPr sz="3000">
          <a:solidFill>
            <a:srgbClr val="006683"/>
          </a:solidFill>
          <a:latin typeface="Arial" pitchFamily="34" charset="0"/>
          <a:cs typeface="Arial" pitchFamily="34" charset="0"/>
        </a:defRPr>
      </a:lvl6pPr>
      <a:lvl7pPr marL="911579" algn="l" defTabSz="908418" rtl="0" fontAlgn="base">
        <a:spcBef>
          <a:spcPct val="0"/>
        </a:spcBef>
        <a:spcAft>
          <a:spcPct val="0"/>
        </a:spcAft>
        <a:defRPr sz="3000">
          <a:solidFill>
            <a:srgbClr val="006683"/>
          </a:solidFill>
          <a:latin typeface="Arial" pitchFamily="34" charset="0"/>
          <a:cs typeface="Arial" pitchFamily="34" charset="0"/>
        </a:defRPr>
      </a:lvl7pPr>
      <a:lvl8pPr marL="1367370" algn="l" defTabSz="908418" rtl="0" fontAlgn="base">
        <a:spcBef>
          <a:spcPct val="0"/>
        </a:spcBef>
        <a:spcAft>
          <a:spcPct val="0"/>
        </a:spcAft>
        <a:defRPr sz="3000">
          <a:solidFill>
            <a:srgbClr val="006683"/>
          </a:solidFill>
          <a:latin typeface="Arial" pitchFamily="34" charset="0"/>
          <a:cs typeface="Arial" pitchFamily="34" charset="0"/>
        </a:defRPr>
      </a:lvl8pPr>
      <a:lvl9pPr marL="1823156" algn="l" defTabSz="908418" rtl="0" fontAlgn="base">
        <a:spcBef>
          <a:spcPct val="0"/>
        </a:spcBef>
        <a:spcAft>
          <a:spcPct val="0"/>
        </a:spcAft>
        <a:defRPr sz="3000">
          <a:solidFill>
            <a:srgbClr val="006683"/>
          </a:solidFill>
          <a:latin typeface="Arial" pitchFamily="34" charset="0"/>
          <a:cs typeface="Arial" pitchFamily="34" charset="0"/>
        </a:defRPr>
      </a:lvl9pPr>
    </p:titleStyle>
    <p:bodyStyle>
      <a:lvl1pPr marL="341847" indent="-341847" algn="l" defTabSz="908418" rtl="0" eaLnBrk="0" fontAlgn="base" hangingPunct="0">
        <a:lnSpc>
          <a:spcPts val="2750"/>
        </a:lnSpc>
        <a:spcBef>
          <a:spcPct val="0"/>
        </a:spcBef>
        <a:spcAft>
          <a:spcPct val="0"/>
        </a:spcAft>
        <a:buBlip>
          <a:blip r:embed="rId26"/>
        </a:buBlip>
        <a:defRPr kern="1200">
          <a:solidFill>
            <a:schemeClr val="accent1"/>
          </a:solidFill>
          <a:latin typeface="Arial" pitchFamily="34" charset="0"/>
          <a:ea typeface="+mn-ea"/>
          <a:cs typeface="Arial" pitchFamily="34" charset="0"/>
        </a:defRPr>
      </a:lvl1pPr>
      <a:lvl2pPr marL="303862" indent="-303862" algn="l" defTabSz="908418" rtl="0" eaLnBrk="0" fontAlgn="base" hangingPunct="0">
        <a:lnSpc>
          <a:spcPts val="2750"/>
        </a:lnSpc>
        <a:spcBef>
          <a:spcPct val="0"/>
        </a:spcBef>
        <a:spcAft>
          <a:spcPct val="0"/>
        </a:spcAft>
        <a:buSzPct val="78000"/>
        <a:buBlip>
          <a:blip r:embed="rId27"/>
        </a:buBlip>
        <a:defRPr kern="1200">
          <a:solidFill>
            <a:schemeClr val="accent1"/>
          </a:solidFill>
          <a:latin typeface="Arial" pitchFamily="34" charset="0"/>
          <a:ea typeface="+mn-ea"/>
          <a:cs typeface="Arial" pitchFamily="34" charset="0"/>
        </a:defRPr>
      </a:lvl2pPr>
      <a:lvl3pPr marL="595058" indent="-99704" algn="l" defTabSz="908418" rtl="0" eaLnBrk="0" fontAlgn="base" hangingPunct="0">
        <a:lnSpc>
          <a:spcPts val="2750"/>
        </a:lnSpc>
        <a:spcBef>
          <a:spcPct val="0"/>
        </a:spcBef>
        <a:spcAft>
          <a:spcPct val="0"/>
        </a:spcAft>
        <a:buSzPct val="150000"/>
        <a:buFont typeface="Arial" charset="0"/>
        <a:buChar char="̵"/>
        <a:defRPr sz="1400" kern="1200">
          <a:solidFill>
            <a:schemeClr val="accent1"/>
          </a:solidFill>
          <a:latin typeface="Arial" pitchFamily="34" charset="0"/>
          <a:ea typeface="+mn-ea"/>
          <a:cs typeface="Arial" pitchFamily="34" charset="0"/>
        </a:defRPr>
      </a:lvl3pPr>
      <a:lvl4pPr marL="1590515" indent="-226313" algn="l" defTabSz="908418"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721" indent="-226313" algn="l" defTabSz="908418" rtl="0" eaLnBrk="0" fontAlgn="base" hangingPunct="0">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007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63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190"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746"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9121" rtl="0" eaLnBrk="1" latinLnBrk="0" hangingPunct="1">
        <a:defRPr sz="1800" kern="1200">
          <a:solidFill>
            <a:schemeClr val="tx1"/>
          </a:solidFill>
          <a:latin typeface="+mn-lt"/>
          <a:ea typeface="+mn-ea"/>
          <a:cs typeface="+mn-cs"/>
        </a:defRPr>
      </a:lvl1pPr>
      <a:lvl2pPr marL="454565" algn="l" defTabSz="909121" rtl="0" eaLnBrk="1" latinLnBrk="0" hangingPunct="1">
        <a:defRPr sz="1800" kern="1200">
          <a:solidFill>
            <a:schemeClr val="tx1"/>
          </a:solidFill>
          <a:latin typeface="+mn-lt"/>
          <a:ea typeface="+mn-ea"/>
          <a:cs typeface="+mn-cs"/>
        </a:defRPr>
      </a:lvl2pPr>
      <a:lvl3pPr marL="909121" algn="l" defTabSz="909121" rtl="0" eaLnBrk="1" latinLnBrk="0" hangingPunct="1">
        <a:defRPr sz="1800" kern="1200">
          <a:solidFill>
            <a:schemeClr val="tx1"/>
          </a:solidFill>
          <a:latin typeface="+mn-lt"/>
          <a:ea typeface="+mn-ea"/>
          <a:cs typeface="+mn-cs"/>
        </a:defRPr>
      </a:lvl3pPr>
      <a:lvl4pPr marL="1363676" algn="l" defTabSz="909121" rtl="0" eaLnBrk="1" latinLnBrk="0" hangingPunct="1">
        <a:defRPr sz="1800" kern="1200">
          <a:solidFill>
            <a:schemeClr val="tx1"/>
          </a:solidFill>
          <a:latin typeface="+mn-lt"/>
          <a:ea typeface="+mn-ea"/>
          <a:cs typeface="+mn-cs"/>
        </a:defRPr>
      </a:lvl4pPr>
      <a:lvl5pPr marL="1818233" algn="l" defTabSz="909121" rtl="0" eaLnBrk="1" latinLnBrk="0" hangingPunct="1">
        <a:defRPr sz="1800" kern="1200">
          <a:solidFill>
            <a:schemeClr val="tx1"/>
          </a:solidFill>
          <a:latin typeface="+mn-lt"/>
          <a:ea typeface="+mn-ea"/>
          <a:cs typeface="+mn-cs"/>
        </a:defRPr>
      </a:lvl5pPr>
      <a:lvl6pPr marL="2272792" algn="l" defTabSz="909121" rtl="0" eaLnBrk="1" latinLnBrk="0" hangingPunct="1">
        <a:defRPr sz="1800" kern="1200">
          <a:solidFill>
            <a:schemeClr val="tx1"/>
          </a:solidFill>
          <a:latin typeface="+mn-lt"/>
          <a:ea typeface="+mn-ea"/>
          <a:cs typeface="+mn-cs"/>
        </a:defRPr>
      </a:lvl6pPr>
      <a:lvl7pPr marL="2727351" algn="l" defTabSz="909121" rtl="0" eaLnBrk="1" latinLnBrk="0" hangingPunct="1">
        <a:defRPr sz="1800" kern="1200">
          <a:solidFill>
            <a:schemeClr val="tx1"/>
          </a:solidFill>
          <a:latin typeface="+mn-lt"/>
          <a:ea typeface="+mn-ea"/>
          <a:cs typeface="+mn-cs"/>
        </a:defRPr>
      </a:lvl7pPr>
      <a:lvl8pPr marL="3181913" algn="l" defTabSz="909121" rtl="0" eaLnBrk="1" latinLnBrk="0" hangingPunct="1">
        <a:defRPr sz="1800" kern="1200">
          <a:solidFill>
            <a:schemeClr val="tx1"/>
          </a:solidFill>
          <a:latin typeface="+mn-lt"/>
          <a:ea typeface="+mn-ea"/>
          <a:cs typeface="+mn-cs"/>
        </a:defRPr>
      </a:lvl8pPr>
      <a:lvl9pPr marL="3636468" algn="l" defTabSz="90912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Tijdelijke aanduiding voor tekst 2"/>
          <p:cNvSpPr>
            <a:spLocks noGrp="1"/>
          </p:cNvSpPr>
          <p:nvPr>
            <p:ph type="body" idx="1"/>
          </p:nvPr>
        </p:nvSpPr>
        <p:spPr bwMode="auto">
          <a:xfrm>
            <a:off x="622325" y="1368425"/>
            <a:ext cx="8208963" cy="4643438"/>
          </a:xfrm>
          <a:prstGeom prst="rect">
            <a:avLst/>
          </a:prstGeom>
          <a:noFill/>
          <a:ln w="9525">
            <a:noFill/>
            <a:miter lim="800000"/>
            <a:headEnd/>
            <a:tailEnd/>
          </a:ln>
        </p:spPr>
        <p:txBody>
          <a:bodyPr vert="horz" wrap="square" lIns="82512" tIns="46640" rIns="89694" bIns="46640"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24579" name="Afbeelding 13" descr="Naamloos-29.png"/>
          <p:cNvPicPr>
            <a:picLocks noChangeAspect="1"/>
          </p:cNvPicPr>
          <p:nvPr/>
        </p:nvPicPr>
        <p:blipFill>
          <a:blip r:embed="rId13"/>
          <a:srcRect b="31339"/>
          <a:stretch>
            <a:fillRect/>
          </a:stretch>
        </p:blipFill>
        <p:spPr bwMode="auto">
          <a:xfrm>
            <a:off x="1" y="5999168"/>
            <a:ext cx="8923338" cy="669925"/>
          </a:xfrm>
          <a:prstGeom prst="rect">
            <a:avLst/>
          </a:prstGeom>
          <a:noFill/>
          <a:ln w="9525">
            <a:noFill/>
            <a:miter lim="800000"/>
            <a:headEnd/>
            <a:tailEnd/>
          </a:ln>
        </p:spPr>
      </p:pic>
      <p:sp>
        <p:nvSpPr>
          <p:cNvPr id="24580" name="Tijdelijke aanduiding voor titel 12"/>
          <p:cNvSpPr>
            <a:spLocks noGrp="1"/>
          </p:cNvSpPr>
          <p:nvPr>
            <p:ph type="title"/>
          </p:nvPr>
        </p:nvSpPr>
        <p:spPr bwMode="auto">
          <a:xfrm>
            <a:off x="622325" y="374652"/>
            <a:ext cx="8208963" cy="885825"/>
          </a:xfrm>
          <a:prstGeom prst="rect">
            <a:avLst/>
          </a:prstGeom>
          <a:noFill/>
          <a:ln w="9525">
            <a:noFill/>
            <a:miter lim="800000"/>
            <a:headEnd/>
            <a:tailEnd/>
          </a:ln>
        </p:spPr>
        <p:txBody>
          <a:bodyPr vert="horz" wrap="square" lIns="89694" tIns="46640" rIns="89694" bIns="46640" numCol="1" anchor="t" anchorCtr="0" compatLnSpc="1">
            <a:prstTxWarp prst="textNoShape">
              <a:avLst/>
            </a:prstTxWarp>
          </a:bodyPr>
          <a:lstStyle/>
          <a:p>
            <a:pPr lvl="0"/>
            <a:r>
              <a:rPr lang="nl-NL" smtClean="0"/>
              <a:t>Klik om de stijl te bewerken</a:t>
            </a:r>
          </a:p>
        </p:txBody>
      </p:sp>
      <p:pic>
        <p:nvPicPr>
          <p:cNvPr id="24581" name="Afbeelding 7" descr="Naamloos-29.png"/>
          <p:cNvPicPr>
            <a:picLocks noChangeAspect="1"/>
          </p:cNvPicPr>
          <p:nvPr/>
        </p:nvPicPr>
        <p:blipFill>
          <a:blip r:embed="rId13"/>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295400" cy="363538"/>
          </a:xfrm>
          <a:prstGeom prst="rect">
            <a:avLst/>
          </a:prstGeom>
        </p:spPr>
        <p:txBody>
          <a:bodyPr vert="horz" wrap="square" lIns="0" tIns="0" rIns="0" bIns="0" numCol="1" anchor="b" anchorCtr="0" compatLnSpc="1">
            <a:prstTxWarp prst="textNoShape">
              <a:avLst/>
            </a:prstTxWarp>
          </a:bodyPr>
          <a:lstStyle>
            <a:lvl1pPr algn="ctr">
              <a:defRPr sz="1100"/>
            </a:lvl1pPr>
          </a:lstStyle>
          <a:p>
            <a:pPr defTabSz="908418">
              <a:defRPr/>
            </a:pPr>
            <a:r>
              <a:rPr lang="de-DE" smtClean="0">
                <a:solidFill>
                  <a:srgbClr val="003085"/>
                </a:solidFill>
              </a:rPr>
              <a:t>22. Januar 2015</a:t>
            </a:r>
            <a:endParaRPr lang="nl-NL">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vert="horz" wrap="square" lIns="0" tIns="0" rIns="0" bIns="0" numCol="1" anchor="b" anchorCtr="0" compatLnSpc="1">
            <a:prstTxWarp prst="textNoShape">
              <a:avLst/>
            </a:prstTxWarp>
          </a:bodyPr>
          <a:lstStyle>
            <a:lvl1pPr>
              <a:defRPr sz="1100"/>
            </a:lvl1pPr>
          </a:lstStyle>
          <a:p>
            <a:pPr defTabSz="908418">
              <a:defRPr/>
            </a:pPr>
            <a:fld id="{7957E3AF-FC0F-4B3C-AA68-22EE518E3F3C}" type="slidenum">
              <a:rPr lang="nl-NL" smtClean="0">
                <a:solidFill>
                  <a:srgbClr val="003085"/>
                </a:solidFill>
              </a:rPr>
              <a:pPr defTabSz="908418">
                <a:defRPr/>
              </a:pPr>
              <a:t>‹Nr.›</a:t>
            </a:fld>
            <a:endParaRPr lang="nl-NL">
              <a:solidFill>
                <a:srgbClr val="003085"/>
              </a:solidFill>
            </a:endParaRPr>
          </a:p>
        </p:txBody>
      </p:sp>
      <p:sp>
        <p:nvSpPr>
          <p:cNvPr id="11" name="Tijdelijke aanduiding voor voettekst 17"/>
          <p:cNvSpPr>
            <a:spLocks noGrp="1"/>
          </p:cNvSpPr>
          <p:nvPr>
            <p:ph type="ftr" sz="quarter" idx="3"/>
          </p:nvPr>
        </p:nvSpPr>
        <p:spPr bwMode="auto">
          <a:xfrm>
            <a:off x="622302" y="6375400"/>
            <a:ext cx="3976688" cy="365125"/>
          </a:xfrm>
          <a:prstGeom prst="rect">
            <a:avLst/>
          </a:prstGeom>
          <a:noFill/>
          <a:ln w="9525">
            <a:noFill/>
            <a:miter lim="800000"/>
            <a:headEnd/>
            <a:tailEnd/>
          </a:ln>
        </p:spPr>
        <p:txBody>
          <a:bodyPr vert="horz" wrap="none" lIns="104043" tIns="0" rIns="89694"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de-DE">
              <a:solidFill>
                <a:srgbClr val="003085"/>
              </a:solidFill>
            </a:endParaRPr>
          </a:p>
        </p:txBody>
      </p:sp>
      <p:cxnSp>
        <p:nvCxnSpPr>
          <p:cNvPr id="12" name="Rechte verbindingslijn 11"/>
          <p:cNvCxnSpPr/>
          <p:nvPr/>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3258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hdr="0"/>
  <p:txStyles>
    <p:titleStyle>
      <a:lvl1pPr algn="l" defTabSz="908418" rtl="0" eaLnBrk="0" fontAlgn="base" hangingPunct="0">
        <a:spcBef>
          <a:spcPct val="0"/>
        </a:spcBef>
        <a:spcAft>
          <a:spcPct val="0"/>
        </a:spcAft>
        <a:defRPr sz="3000">
          <a:solidFill>
            <a:srgbClr val="006683"/>
          </a:solidFill>
          <a:latin typeface="+mj-lt"/>
          <a:ea typeface="+mj-ea"/>
          <a:cs typeface="+mj-cs"/>
        </a:defRPr>
      </a:lvl1pPr>
      <a:lvl2pPr algn="l" defTabSz="908418" rtl="0" eaLnBrk="0" fontAlgn="base" hangingPunct="0">
        <a:spcBef>
          <a:spcPct val="0"/>
        </a:spcBef>
        <a:spcAft>
          <a:spcPct val="0"/>
        </a:spcAft>
        <a:defRPr sz="3000">
          <a:solidFill>
            <a:srgbClr val="006683"/>
          </a:solidFill>
          <a:latin typeface="Arial" charset="0"/>
          <a:cs typeface="Arial" charset="0"/>
        </a:defRPr>
      </a:lvl2pPr>
      <a:lvl3pPr algn="l" defTabSz="908418" rtl="0" eaLnBrk="0" fontAlgn="base" hangingPunct="0">
        <a:spcBef>
          <a:spcPct val="0"/>
        </a:spcBef>
        <a:spcAft>
          <a:spcPct val="0"/>
        </a:spcAft>
        <a:defRPr sz="3000">
          <a:solidFill>
            <a:srgbClr val="006683"/>
          </a:solidFill>
          <a:latin typeface="Arial" charset="0"/>
          <a:cs typeface="Arial" charset="0"/>
        </a:defRPr>
      </a:lvl3pPr>
      <a:lvl4pPr algn="l" defTabSz="908418" rtl="0" eaLnBrk="0" fontAlgn="base" hangingPunct="0">
        <a:spcBef>
          <a:spcPct val="0"/>
        </a:spcBef>
        <a:spcAft>
          <a:spcPct val="0"/>
        </a:spcAft>
        <a:defRPr sz="3000">
          <a:solidFill>
            <a:srgbClr val="006683"/>
          </a:solidFill>
          <a:latin typeface="Arial" charset="0"/>
          <a:cs typeface="Arial" charset="0"/>
        </a:defRPr>
      </a:lvl4pPr>
      <a:lvl5pPr algn="l" defTabSz="908418" rtl="0" eaLnBrk="0" fontAlgn="base" hangingPunct="0">
        <a:spcBef>
          <a:spcPct val="0"/>
        </a:spcBef>
        <a:spcAft>
          <a:spcPct val="0"/>
        </a:spcAft>
        <a:defRPr sz="3000">
          <a:solidFill>
            <a:srgbClr val="006683"/>
          </a:solidFill>
          <a:latin typeface="Arial" charset="0"/>
          <a:cs typeface="Arial" charset="0"/>
        </a:defRPr>
      </a:lvl5pPr>
      <a:lvl6pPr marL="455795" algn="l" defTabSz="908418" rtl="0" fontAlgn="base">
        <a:spcBef>
          <a:spcPct val="0"/>
        </a:spcBef>
        <a:spcAft>
          <a:spcPct val="0"/>
        </a:spcAft>
        <a:defRPr sz="3000">
          <a:solidFill>
            <a:srgbClr val="006683"/>
          </a:solidFill>
          <a:latin typeface="Arial" charset="0"/>
          <a:cs typeface="Arial" charset="0"/>
        </a:defRPr>
      </a:lvl6pPr>
      <a:lvl7pPr marL="911579" algn="l" defTabSz="908418" rtl="0" fontAlgn="base">
        <a:spcBef>
          <a:spcPct val="0"/>
        </a:spcBef>
        <a:spcAft>
          <a:spcPct val="0"/>
        </a:spcAft>
        <a:defRPr sz="3000">
          <a:solidFill>
            <a:srgbClr val="006683"/>
          </a:solidFill>
          <a:latin typeface="Arial" charset="0"/>
          <a:cs typeface="Arial" charset="0"/>
        </a:defRPr>
      </a:lvl7pPr>
      <a:lvl8pPr marL="1367370" algn="l" defTabSz="908418" rtl="0" fontAlgn="base">
        <a:spcBef>
          <a:spcPct val="0"/>
        </a:spcBef>
        <a:spcAft>
          <a:spcPct val="0"/>
        </a:spcAft>
        <a:defRPr sz="3000">
          <a:solidFill>
            <a:srgbClr val="006683"/>
          </a:solidFill>
          <a:latin typeface="Arial" charset="0"/>
          <a:cs typeface="Arial" charset="0"/>
        </a:defRPr>
      </a:lvl8pPr>
      <a:lvl9pPr marL="1823156" algn="l" defTabSz="908418" rtl="0" fontAlgn="base">
        <a:spcBef>
          <a:spcPct val="0"/>
        </a:spcBef>
        <a:spcAft>
          <a:spcPct val="0"/>
        </a:spcAft>
        <a:defRPr sz="3000">
          <a:solidFill>
            <a:srgbClr val="006683"/>
          </a:solidFill>
          <a:latin typeface="Arial" charset="0"/>
          <a:cs typeface="Arial" charset="0"/>
        </a:defRPr>
      </a:lvl9pPr>
    </p:titleStyle>
    <p:bodyStyle>
      <a:lvl1pPr marL="341847" indent="-341847" algn="l" defTabSz="908418" rtl="0" eaLnBrk="0" fontAlgn="base" hangingPunct="0">
        <a:lnSpc>
          <a:spcPts val="2750"/>
        </a:lnSpc>
        <a:spcBef>
          <a:spcPct val="0"/>
        </a:spcBef>
        <a:spcAft>
          <a:spcPct val="0"/>
        </a:spcAft>
        <a:buBlip>
          <a:blip r:embed="rId14"/>
        </a:buBlip>
        <a:defRPr>
          <a:solidFill>
            <a:schemeClr val="accent1"/>
          </a:solidFill>
          <a:latin typeface="+mn-lt"/>
          <a:ea typeface="+mn-ea"/>
          <a:cs typeface="+mn-cs"/>
        </a:defRPr>
      </a:lvl1pPr>
      <a:lvl2pPr marL="303862" indent="-303862" algn="l" defTabSz="908418" rtl="0" eaLnBrk="0" fontAlgn="base" hangingPunct="0">
        <a:lnSpc>
          <a:spcPts val="2750"/>
        </a:lnSpc>
        <a:spcBef>
          <a:spcPct val="0"/>
        </a:spcBef>
        <a:spcAft>
          <a:spcPct val="0"/>
        </a:spcAft>
        <a:buSzPct val="78000"/>
        <a:buBlip>
          <a:blip r:embed="rId15"/>
        </a:buBlip>
        <a:defRPr>
          <a:solidFill>
            <a:schemeClr val="accent1"/>
          </a:solidFill>
          <a:latin typeface="+mn-lt"/>
          <a:cs typeface="+mn-cs"/>
        </a:defRPr>
      </a:lvl2pPr>
      <a:lvl3pPr marL="609299" indent="-99704" algn="l" defTabSz="908418" rtl="0" eaLnBrk="0" fontAlgn="base" hangingPunct="0">
        <a:lnSpc>
          <a:spcPts val="2750"/>
        </a:lnSpc>
        <a:spcBef>
          <a:spcPct val="0"/>
        </a:spcBef>
        <a:spcAft>
          <a:spcPct val="0"/>
        </a:spcAft>
        <a:buSzPct val="150000"/>
        <a:buFont typeface="Arial" charset="0"/>
        <a:buChar char="̵"/>
        <a:defRPr>
          <a:solidFill>
            <a:schemeClr val="accent1"/>
          </a:solidFill>
          <a:latin typeface="+mn-lt"/>
          <a:cs typeface="+mn-cs"/>
        </a:defRPr>
      </a:lvl3pPr>
      <a:lvl4pPr marL="1590515" indent="-226313" algn="l" defTabSz="908418" rtl="0" eaLnBrk="0" fontAlgn="base" hangingPunct="0">
        <a:spcBef>
          <a:spcPct val="20000"/>
        </a:spcBef>
        <a:spcAft>
          <a:spcPct val="0"/>
        </a:spcAft>
        <a:buFont typeface="Arial" charset="0"/>
        <a:buChar char="–"/>
        <a:defRPr sz="2000">
          <a:solidFill>
            <a:schemeClr val="tx1"/>
          </a:solidFill>
          <a:latin typeface="+mn-lt"/>
          <a:cs typeface="+mn-cs"/>
        </a:defRPr>
      </a:lvl4pPr>
      <a:lvl5pPr marL="2044721" indent="-226313" algn="l" defTabSz="908418" rtl="0" eaLnBrk="0" fontAlgn="base" hangingPunct="0">
        <a:spcBef>
          <a:spcPct val="20000"/>
        </a:spcBef>
        <a:spcAft>
          <a:spcPct val="0"/>
        </a:spcAft>
        <a:buFont typeface="Arial" charset="0"/>
        <a:defRPr sz="2000">
          <a:solidFill>
            <a:schemeClr val="tx1"/>
          </a:solidFill>
          <a:latin typeface="+mn-lt"/>
          <a:cs typeface="+mn-cs"/>
        </a:defRPr>
      </a:lvl5pPr>
      <a:lvl6pPr marL="2500511" indent="-226313" algn="l" defTabSz="908418" rtl="0" fontAlgn="base">
        <a:spcBef>
          <a:spcPct val="20000"/>
        </a:spcBef>
        <a:spcAft>
          <a:spcPct val="0"/>
        </a:spcAft>
        <a:buFont typeface="Arial" charset="0"/>
        <a:defRPr sz="2000">
          <a:solidFill>
            <a:schemeClr val="tx1"/>
          </a:solidFill>
          <a:latin typeface="+mn-lt"/>
          <a:cs typeface="+mn-cs"/>
        </a:defRPr>
      </a:lvl6pPr>
      <a:lvl7pPr marL="2956301" indent="-226313" algn="l" defTabSz="908418" rtl="0" fontAlgn="base">
        <a:spcBef>
          <a:spcPct val="20000"/>
        </a:spcBef>
        <a:spcAft>
          <a:spcPct val="0"/>
        </a:spcAft>
        <a:buFont typeface="Arial" charset="0"/>
        <a:defRPr sz="2000">
          <a:solidFill>
            <a:schemeClr val="tx1"/>
          </a:solidFill>
          <a:latin typeface="+mn-lt"/>
          <a:cs typeface="+mn-cs"/>
        </a:defRPr>
      </a:lvl7pPr>
      <a:lvl8pPr marL="3412088" indent="-226313" algn="l" defTabSz="908418" rtl="0" fontAlgn="base">
        <a:spcBef>
          <a:spcPct val="20000"/>
        </a:spcBef>
        <a:spcAft>
          <a:spcPct val="0"/>
        </a:spcAft>
        <a:buFont typeface="Arial" charset="0"/>
        <a:defRPr sz="2000">
          <a:solidFill>
            <a:schemeClr val="tx1"/>
          </a:solidFill>
          <a:latin typeface="+mn-lt"/>
          <a:cs typeface="+mn-cs"/>
        </a:defRPr>
      </a:lvl8pPr>
      <a:lvl9pPr marL="3867880" indent="-226313" algn="l" defTabSz="908418" rtl="0" fontAlgn="base">
        <a:spcBef>
          <a:spcPct val="20000"/>
        </a:spcBef>
        <a:spcAft>
          <a:spcPct val="0"/>
        </a:spcAft>
        <a:buFont typeface="Arial" charset="0"/>
        <a:defRPr sz="2000">
          <a:solidFill>
            <a:schemeClr val="tx1"/>
          </a:solidFill>
          <a:latin typeface="+mn-lt"/>
          <a:cs typeface="+mn-cs"/>
        </a:defRPr>
      </a:lvl9pPr>
    </p:bodyStyle>
    <p:otherStyle>
      <a:defPPr>
        <a:defRPr lang="de-DE"/>
      </a:defPPr>
      <a:lvl1pPr marL="0" algn="l" defTabSz="911579" rtl="0" eaLnBrk="1" latinLnBrk="0" hangingPunct="1">
        <a:defRPr sz="1800" kern="1200">
          <a:solidFill>
            <a:schemeClr val="tx1"/>
          </a:solidFill>
          <a:latin typeface="+mn-lt"/>
          <a:ea typeface="+mn-ea"/>
          <a:cs typeface="+mn-cs"/>
        </a:defRPr>
      </a:lvl1pPr>
      <a:lvl2pPr marL="455795" algn="l" defTabSz="911579" rtl="0" eaLnBrk="1" latinLnBrk="0" hangingPunct="1">
        <a:defRPr sz="1800" kern="1200">
          <a:solidFill>
            <a:schemeClr val="tx1"/>
          </a:solidFill>
          <a:latin typeface="+mn-lt"/>
          <a:ea typeface="+mn-ea"/>
          <a:cs typeface="+mn-cs"/>
        </a:defRPr>
      </a:lvl2pPr>
      <a:lvl3pPr marL="911579" algn="l" defTabSz="911579" rtl="0" eaLnBrk="1" latinLnBrk="0" hangingPunct="1">
        <a:defRPr sz="1800" kern="1200">
          <a:solidFill>
            <a:schemeClr val="tx1"/>
          </a:solidFill>
          <a:latin typeface="+mn-lt"/>
          <a:ea typeface="+mn-ea"/>
          <a:cs typeface="+mn-cs"/>
        </a:defRPr>
      </a:lvl3pPr>
      <a:lvl4pPr marL="1367370" algn="l" defTabSz="911579" rtl="0" eaLnBrk="1" latinLnBrk="0" hangingPunct="1">
        <a:defRPr sz="1800" kern="1200">
          <a:solidFill>
            <a:schemeClr val="tx1"/>
          </a:solidFill>
          <a:latin typeface="+mn-lt"/>
          <a:ea typeface="+mn-ea"/>
          <a:cs typeface="+mn-cs"/>
        </a:defRPr>
      </a:lvl4pPr>
      <a:lvl5pPr marL="1823156" algn="l" defTabSz="911579" rtl="0" eaLnBrk="1" latinLnBrk="0" hangingPunct="1">
        <a:defRPr sz="1800" kern="1200">
          <a:solidFill>
            <a:schemeClr val="tx1"/>
          </a:solidFill>
          <a:latin typeface="+mn-lt"/>
          <a:ea typeface="+mn-ea"/>
          <a:cs typeface="+mn-cs"/>
        </a:defRPr>
      </a:lvl5pPr>
      <a:lvl6pPr marL="2278947" algn="l" defTabSz="911579" rtl="0" eaLnBrk="1" latinLnBrk="0" hangingPunct="1">
        <a:defRPr sz="1800" kern="1200">
          <a:solidFill>
            <a:schemeClr val="tx1"/>
          </a:solidFill>
          <a:latin typeface="+mn-lt"/>
          <a:ea typeface="+mn-ea"/>
          <a:cs typeface="+mn-cs"/>
        </a:defRPr>
      </a:lvl6pPr>
      <a:lvl7pPr marL="2734739" algn="l" defTabSz="911579" rtl="0" eaLnBrk="1" latinLnBrk="0" hangingPunct="1">
        <a:defRPr sz="1800" kern="1200">
          <a:solidFill>
            <a:schemeClr val="tx1"/>
          </a:solidFill>
          <a:latin typeface="+mn-lt"/>
          <a:ea typeface="+mn-ea"/>
          <a:cs typeface="+mn-cs"/>
        </a:defRPr>
      </a:lvl7pPr>
      <a:lvl8pPr marL="3190526" algn="l" defTabSz="911579" rtl="0" eaLnBrk="1" latinLnBrk="0" hangingPunct="1">
        <a:defRPr sz="1800" kern="1200">
          <a:solidFill>
            <a:schemeClr val="tx1"/>
          </a:solidFill>
          <a:latin typeface="+mn-lt"/>
          <a:ea typeface="+mn-ea"/>
          <a:cs typeface="+mn-cs"/>
        </a:defRPr>
      </a:lvl8pPr>
      <a:lvl9pPr marL="3646314" algn="l" defTabSz="91157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84238" y="1331938"/>
            <a:ext cx="8207375" cy="464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1028" name="Tijdelijke aanduiding voor titel 12"/>
          <p:cNvSpPr>
            <a:spLocks noGrp="1"/>
          </p:cNvSpPr>
          <p:nvPr>
            <p:ph type="title"/>
          </p:nvPr>
        </p:nvSpPr>
        <p:spPr bwMode="auto">
          <a:xfrm>
            <a:off x="684213" y="420688"/>
            <a:ext cx="8208962" cy="885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userDrawn="1"/>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189038" cy="363538"/>
          </a:xfrm>
          <a:prstGeom prst="rect">
            <a:avLst/>
          </a:prstGeom>
        </p:spPr>
        <p:txBody>
          <a:bodyPr vert="horz" wrap="square" lIns="0" tIns="0" rIns="0" bIns="0" numCol="1" anchor="b" anchorCtr="0" compatLnSpc="1">
            <a:prstTxWarp prst="textNoShape">
              <a:avLst/>
            </a:prstTxWarp>
          </a:bodyPr>
          <a:lstStyle>
            <a:lvl1pPr>
              <a:defRPr sz="1100"/>
            </a:lvl1pPr>
          </a:lstStyle>
          <a:p>
            <a:pPr defTabSz="908418">
              <a:defRPr/>
            </a:pPr>
            <a:r>
              <a:rPr lang="de-DE" smtClean="0">
                <a:solidFill>
                  <a:srgbClr val="003085"/>
                </a:solidFill>
              </a:rPr>
              <a:t>22. Januar 2015</a:t>
            </a:r>
            <a:endParaRPr lang="nl-NL" dirty="0">
              <a:solidFill>
                <a:srgbClr val="003085"/>
              </a:solidFill>
            </a:endParaRPr>
          </a:p>
        </p:txBody>
      </p:sp>
      <p:sp>
        <p:nvSpPr>
          <p:cNvPr id="10" name="Tijdelijke aanduiding voor dianummer 16"/>
          <p:cNvSpPr>
            <a:spLocks noGrp="1"/>
          </p:cNvSpPr>
          <p:nvPr>
            <p:ph type="sldNum" sz="quarter" idx="4"/>
          </p:nvPr>
        </p:nvSpPr>
        <p:spPr>
          <a:xfrm>
            <a:off x="6107113" y="6372225"/>
            <a:ext cx="461962" cy="363538"/>
          </a:xfrm>
          <a:prstGeom prst="rect">
            <a:avLst/>
          </a:prstGeom>
        </p:spPr>
        <p:txBody>
          <a:bodyPr lIns="0" tIns="0" rIns="0" bIns="0" anchor="b" anchorCtr="0"/>
          <a:lstStyle>
            <a:lvl1pPr marL="0" algn="l" defTabSz="909121" rtl="0" eaLnBrk="1" fontAlgn="auto" latinLnBrk="0" hangingPunct="1">
              <a:spcBef>
                <a:spcPts val="0"/>
              </a:spcBef>
              <a:spcAft>
                <a:spcPts val="0"/>
              </a:spcAft>
              <a:defRPr lang="nl-NL" sz="1100" kern="1200">
                <a:solidFill>
                  <a:schemeClr val="tx1"/>
                </a:solidFill>
                <a:latin typeface="+mn-lt"/>
                <a:ea typeface="+mn-ea"/>
                <a:cs typeface="+mn-cs"/>
              </a:defRPr>
            </a:lvl1pPr>
          </a:lstStyle>
          <a:p>
            <a:pPr>
              <a:defRPr/>
            </a:pPr>
            <a:fld id="{64550AF4-CDFC-4117-9708-361C8EDC7DB3}"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84216" y="6375400"/>
            <a:ext cx="3976687" cy="365125"/>
          </a:xfrm>
          <a:prstGeom prst="rect">
            <a:avLst/>
          </a:prstGeom>
        </p:spPr>
        <p:txBody>
          <a:bodyPr vert="horz" wrap="square" lIns="0" tIns="0" rIns="0"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nl-NL" dirty="0">
              <a:solidFill>
                <a:srgbClr val="003085"/>
              </a:solidFill>
            </a:endParaRPr>
          </a:p>
        </p:txBody>
      </p:sp>
      <p:cxnSp>
        <p:nvCxnSpPr>
          <p:cNvPr id="12" name="Rechte verbindingslijn 11"/>
          <p:cNvCxnSpPr/>
          <p:nvPr userDrawn="1"/>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5400000">
            <a:off x="59587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59462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Lst>
  <p:transition>
    <p:fade/>
  </p:transition>
  <p:hf hdr="0"/>
  <p:txStyles>
    <p:titleStyle>
      <a:lvl1pPr algn="l" defTabSz="908418" rtl="0" eaLnBrk="0" fontAlgn="base" hangingPunct="0">
        <a:spcBef>
          <a:spcPct val="0"/>
        </a:spcBef>
        <a:spcAft>
          <a:spcPct val="0"/>
        </a:spcAft>
        <a:defRPr lang="en-US" sz="3000" kern="1200">
          <a:solidFill>
            <a:srgbClr val="006683"/>
          </a:solidFill>
          <a:latin typeface="Arial" pitchFamily="34" charset="0"/>
          <a:ea typeface="+mj-ea"/>
          <a:cs typeface="Arial" pitchFamily="34" charset="0"/>
        </a:defRPr>
      </a:lvl1pPr>
      <a:lvl2pPr algn="l" defTabSz="908418" rtl="0" eaLnBrk="0" fontAlgn="base" hangingPunct="0">
        <a:spcBef>
          <a:spcPct val="0"/>
        </a:spcBef>
        <a:spcAft>
          <a:spcPct val="0"/>
        </a:spcAft>
        <a:defRPr sz="3000">
          <a:solidFill>
            <a:srgbClr val="006683"/>
          </a:solidFill>
          <a:latin typeface="Arial" pitchFamily="34" charset="0"/>
          <a:cs typeface="Arial" pitchFamily="34" charset="0"/>
        </a:defRPr>
      </a:lvl2pPr>
      <a:lvl3pPr algn="l" defTabSz="908418" rtl="0" eaLnBrk="0" fontAlgn="base" hangingPunct="0">
        <a:spcBef>
          <a:spcPct val="0"/>
        </a:spcBef>
        <a:spcAft>
          <a:spcPct val="0"/>
        </a:spcAft>
        <a:defRPr sz="3000">
          <a:solidFill>
            <a:srgbClr val="006683"/>
          </a:solidFill>
          <a:latin typeface="Arial" pitchFamily="34" charset="0"/>
          <a:cs typeface="Arial" pitchFamily="34" charset="0"/>
        </a:defRPr>
      </a:lvl3pPr>
      <a:lvl4pPr algn="l" defTabSz="908418" rtl="0" eaLnBrk="0" fontAlgn="base" hangingPunct="0">
        <a:spcBef>
          <a:spcPct val="0"/>
        </a:spcBef>
        <a:spcAft>
          <a:spcPct val="0"/>
        </a:spcAft>
        <a:defRPr sz="3000">
          <a:solidFill>
            <a:srgbClr val="006683"/>
          </a:solidFill>
          <a:latin typeface="Arial" pitchFamily="34" charset="0"/>
          <a:cs typeface="Arial" pitchFamily="34" charset="0"/>
        </a:defRPr>
      </a:lvl4pPr>
      <a:lvl5pPr algn="l" defTabSz="908418" rtl="0" eaLnBrk="0" fontAlgn="base" hangingPunct="0">
        <a:spcBef>
          <a:spcPct val="0"/>
        </a:spcBef>
        <a:spcAft>
          <a:spcPct val="0"/>
        </a:spcAft>
        <a:defRPr sz="3000">
          <a:solidFill>
            <a:srgbClr val="006683"/>
          </a:solidFill>
          <a:latin typeface="Arial" pitchFamily="34" charset="0"/>
          <a:cs typeface="Arial" pitchFamily="34" charset="0"/>
        </a:defRPr>
      </a:lvl5pPr>
      <a:lvl6pPr marL="455795" algn="l" defTabSz="908418" rtl="0" fontAlgn="base">
        <a:spcBef>
          <a:spcPct val="0"/>
        </a:spcBef>
        <a:spcAft>
          <a:spcPct val="0"/>
        </a:spcAft>
        <a:defRPr sz="3000">
          <a:solidFill>
            <a:srgbClr val="006683"/>
          </a:solidFill>
          <a:latin typeface="Arial" pitchFamily="34" charset="0"/>
          <a:cs typeface="Arial" pitchFamily="34" charset="0"/>
        </a:defRPr>
      </a:lvl6pPr>
      <a:lvl7pPr marL="911579" algn="l" defTabSz="908418" rtl="0" fontAlgn="base">
        <a:spcBef>
          <a:spcPct val="0"/>
        </a:spcBef>
        <a:spcAft>
          <a:spcPct val="0"/>
        </a:spcAft>
        <a:defRPr sz="3000">
          <a:solidFill>
            <a:srgbClr val="006683"/>
          </a:solidFill>
          <a:latin typeface="Arial" pitchFamily="34" charset="0"/>
          <a:cs typeface="Arial" pitchFamily="34" charset="0"/>
        </a:defRPr>
      </a:lvl7pPr>
      <a:lvl8pPr marL="1367370" algn="l" defTabSz="908418" rtl="0" fontAlgn="base">
        <a:spcBef>
          <a:spcPct val="0"/>
        </a:spcBef>
        <a:spcAft>
          <a:spcPct val="0"/>
        </a:spcAft>
        <a:defRPr sz="3000">
          <a:solidFill>
            <a:srgbClr val="006683"/>
          </a:solidFill>
          <a:latin typeface="Arial" pitchFamily="34" charset="0"/>
          <a:cs typeface="Arial" pitchFamily="34" charset="0"/>
        </a:defRPr>
      </a:lvl8pPr>
      <a:lvl9pPr marL="1823156" algn="l" defTabSz="908418" rtl="0" fontAlgn="base">
        <a:spcBef>
          <a:spcPct val="0"/>
        </a:spcBef>
        <a:spcAft>
          <a:spcPct val="0"/>
        </a:spcAft>
        <a:defRPr sz="3000">
          <a:solidFill>
            <a:srgbClr val="006683"/>
          </a:solidFill>
          <a:latin typeface="Arial" pitchFamily="34" charset="0"/>
          <a:cs typeface="Arial" pitchFamily="34" charset="0"/>
        </a:defRPr>
      </a:lvl9pPr>
    </p:titleStyle>
    <p:bodyStyle>
      <a:lvl1pPr marL="341847" indent="-341847" algn="l" defTabSz="908418" rtl="0" eaLnBrk="0" fontAlgn="base" hangingPunct="0">
        <a:lnSpc>
          <a:spcPts val="2750"/>
        </a:lnSpc>
        <a:spcBef>
          <a:spcPct val="0"/>
        </a:spcBef>
        <a:spcAft>
          <a:spcPct val="0"/>
        </a:spcAft>
        <a:buBlip>
          <a:blip r:embed="rId26"/>
        </a:buBlip>
        <a:defRPr kern="1200">
          <a:solidFill>
            <a:schemeClr val="accent1"/>
          </a:solidFill>
          <a:latin typeface="Arial" pitchFamily="34" charset="0"/>
          <a:ea typeface="+mn-ea"/>
          <a:cs typeface="Arial" pitchFamily="34" charset="0"/>
        </a:defRPr>
      </a:lvl1pPr>
      <a:lvl2pPr marL="303862" indent="-303862" algn="l" defTabSz="908418" rtl="0" eaLnBrk="0" fontAlgn="base" hangingPunct="0">
        <a:lnSpc>
          <a:spcPts val="2750"/>
        </a:lnSpc>
        <a:spcBef>
          <a:spcPct val="0"/>
        </a:spcBef>
        <a:spcAft>
          <a:spcPct val="0"/>
        </a:spcAft>
        <a:buSzPct val="78000"/>
        <a:buBlip>
          <a:blip r:embed="rId27"/>
        </a:buBlip>
        <a:defRPr kern="1200">
          <a:solidFill>
            <a:schemeClr val="accent1"/>
          </a:solidFill>
          <a:latin typeface="Arial" pitchFamily="34" charset="0"/>
          <a:ea typeface="+mn-ea"/>
          <a:cs typeface="Arial" pitchFamily="34" charset="0"/>
        </a:defRPr>
      </a:lvl2pPr>
      <a:lvl3pPr marL="595058" indent="-99704" algn="l" defTabSz="908418" rtl="0" eaLnBrk="0" fontAlgn="base" hangingPunct="0">
        <a:lnSpc>
          <a:spcPts val="2750"/>
        </a:lnSpc>
        <a:spcBef>
          <a:spcPct val="0"/>
        </a:spcBef>
        <a:spcAft>
          <a:spcPct val="0"/>
        </a:spcAft>
        <a:buSzPct val="150000"/>
        <a:buFont typeface="Arial" charset="0"/>
        <a:buChar char="̵"/>
        <a:defRPr sz="1400" kern="1200">
          <a:solidFill>
            <a:schemeClr val="accent1"/>
          </a:solidFill>
          <a:latin typeface="Arial" pitchFamily="34" charset="0"/>
          <a:ea typeface="+mn-ea"/>
          <a:cs typeface="Arial" pitchFamily="34" charset="0"/>
        </a:defRPr>
      </a:lvl3pPr>
      <a:lvl4pPr marL="1590515" indent="-226313" algn="l" defTabSz="908418"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721" indent="-226313" algn="l" defTabSz="908418" rtl="0" eaLnBrk="0" fontAlgn="base" hangingPunct="0">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007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63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190"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746"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9121" rtl="0" eaLnBrk="1" latinLnBrk="0" hangingPunct="1">
        <a:defRPr sz="1800" kern="1200">
          <a:solidFill>
            <a:schemeClr val="tx1"/>
          </a:solidFill>
          <a:latin typeface="+mn-lt"/>
          <a:ea typeface="+mn-ea"/>
          <a:cs typeface="+mn-cs"/>
        </a:defRPr>
      </a:lvl1pPr>
      <a:lvl2pPr marL="454565" algn="l" defTabSz="909121" rtl="0" eaLnBrk="1" latinLnBrk="0" hangingPunct="1">
        <a:defRPr sz="1800" kern="1200">
          <a:solidFill>
            <a:schemeClr val="tx1"/>
          </a:solidFill>
          <a:latin typeface="+mn-lt"/>
          <a:ea typeface="+mn-ea"/>
          <a:cs typeface="+mn-cs"/>
        </a:defRPr>
      </a:lvl2pPr>
      <a:lvl3pPr marL="909121" algn="l" defTabSz="909121" rtl="0" eaLnBrk="1" latinLnBrk="0" hangingPunct="1">
        <a:defRPr sz="1800" kern="1200">
          <a:solidFill>
            <a:schemeClr val="tx1"/>
          </a:solidFill>
          <a:latin typeface="+mn-lt"/>
          <a:ea typeface="+mn-ea"/>
          <a:cs typeface="+mn-cs"/>
        </a:defRPr>
      </a:lvl3pPr>
      <a:lvl4pPr marL="1363676" algn="l" defTabSz="909121" rtl="0" eaLnBrk="1" latinLnBrk="0" hangingPunct="1">
        <a:defRPr sz="1800" kern="1200">
          <a:solidFill>
            <a:schemeClr val="tx1"/>
          </a:solidFill>
          <a:latin typeface="+mn-lt"/>
          <a:ea typeface="+mn-ea"/>
          <a:cs typeface="+mn-cs"/>
        </a:defRPr>
      </a:lvl4pPr>
      <a:lvl5pPr marL="1818233" algn="l" defTabSz="909121" rtl="0" eaLnBrk="1" latinLnBrk="0" hangingPunct="1">
        <a:defRPr sz="1800" kern="1200">
          <a:solidFill>
            <a:schemeClr val="tx1"/>
          </a:solidFill>
          <a:latin typeface="+mn-lt"/>
          <a:ea typeface="+mn-ea"/>
          <a:cs typeface="+mn-cs"/>
        </a:defRPr>
      </a:lvl5pPr>
      <a:lvl6pPr marL="2272792" algn="l" defTabSz="909121" rtl="0" eaLnBrk="1" latinLnBrk="0" hangingPunct="1">
        <a:defRPr sz="1800" kern="1200">
          <a:solidFill>
            <a:schemeClr val="tx1"/>
          </a:solidFill>
          <a:latin typeface="+mn-lt"/>
          <a:ea typeface="+mn-ea"/>
          <a:cs typeface="+mn-cs"/>
        </a:defRPr>
      </a:lvl6pPr>
      <a:lvl7pPr marL="2727351" algn="l" defTabSz="909121" rtl="0" eaLnBrk="1" latinLnBrk="0" hangingPunct="1">
        <a:defRPr sz="1800" kern="1200">
          <a:solidFill>
            <a:schemeClr val="tx1"/>
          </a:solidFill>
          <a:latin typeface="+mn-lt"/>
          <a:ea typeface="+mn-ea"/>
          <a:cs typeface="+mn-cs"/>
        </a:defRPr>
      </a:lvl7pPr>
      <a:lvl8pPr marL="3181913" algn="l" defTabSz="909121" rtl="0" eaLnBrk="1" latinLnBrk="0" hangingPunct="1">
        <a:defRPr sz="1800" kern="1200">
          <a:solidFill>
            <a:schemeClr val="tx1"/>
          </a:solidFill>
          <a:latin typeface="+mn-lt"/>
          <a:ea typeface="+mn-ea"/>
          <a:cs typeface="+mn-cs"/>
        </a:defRPr>
      </a:lvl8pPr>
      <a:lvl9pPr marL="3636468" algn="l" defTabSz="90912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84238" y="1331938"/>
            <a:ext cx="8207375" cy="4643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1028" name="Tijdelijke aanduiding voor titel 12"/>
          <p:cNvSpPr>
            <a:spLocks noGrp="1"/>
          </p:cNvSpPr>
          <p:nvPr>
            <p:ph type="title"/>
          </p:nvPr>
        </p:nvSpPr>
        <p:spPr bwMode="auto">
          <a:xfrm>
            <a:off x="684213" y="420688"/>
            <a:ext cx="8208962" cy="885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userDrawn="1"/>
        </p:nvPicPr>
        <p:blipFill>
          <a:blip r:embed="rId25"/>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189038" cy="363538"/>
          </a:xfrm>
          <a:prstGeom prst="rect">
            <a:avLst/>
          </a:prstGeom>
        </p:spPr>
        <p:txBody>
          <a:bodyPr vert="horz" wrap="square" lIns="0" tIns="0" rIns="0" bIns="0" numCol="1" anchor="b" anchorCtr="0" compatLnSpc="1">
            <a:prstTxWarp prst="textNoShape">
              <a:avLst/>
            </a:prstTxWarp>
          </a:bodyPr>
          <a:lstStyle>
            <a:lvl1pPr>
              <a:defRPr sz="1100"/>
            </a:lvl1pPr>
          </a:lstStyle>
          <a:p>
            <a:pPr defTabSz="908418">
              <a:defRPr/>
            </a:pPr>
            <a:r>
              <a:rPr lang="de-DE" smtClean="0">
                <a:solidFill>
                  <a:srgbClr val="003085"/>
                </a:solidFill>
              </a:rPr>
              <a:t>22. Januar 2015</a:t>
            </a:r>
            <a:endParaRPr lang="nl-NL" dirty="0">
              <a:solidFill>
                <a:srgbClr val="003085"/>
              </a:solidFill>
            </a:endParaRPr>
          </a:p>
        </p:txBody>
      </p:sp>
      <p:sp>
        <p:nvSpPr>
          <p:cNvPr id="10" name="Tijdelijke aanduiding voor dianummer 16"/>
          <p:cNvSpPr>
            <a:spLocks noGrp="1"/>
          </p:cNvSpPr>
          <p:nvPr>
            <p:ph type="sldNum" sz="quarter" idx="4"/>
          </p:nvPr>
        </p:nvSpPr>
        <p:spPr>
          <a:xfrm>
            <a:off x="6107113" y="6372225"/>
            <a:ext cx="461962" cy="363538"/>
          </a:xfrm>
          <a:prstGeom prst="rect">
            <a:avLst/>
          </a:prstGeom>
        </p:spPr>
        <p:txBody>
          <a:bodyPr lIns="0" tIns="0" rIns="0" bIns="0" anchor="b" anchorCtr="0"/>
          <a:lstStyle>
            <a:lvl1pPr marL="0" algn="l" defTabSz="909121" rtl="0" eaLnBrk="1" fontAlgn="auto" latinLnBrk="0" hangingPunct="1">
              <a:spcBef>
                <a:spcPts val="0"/>
              </a:spcBef>
              <a:spcAft>
                <a:spcPts val="0"/>
              </a:spcAft>
              <a:defRPr lang="nl-NL" sz="1100" kern="1200">
                <a:solidFill>
                  <a:schemeClr val="tx1"/>
                </a:solidFill>
                <a:latin typeface="+mn-lt"/>
                <a:ea typeface="+mn-ea"/>
                <a:cs typeface="+mn-cs"/>
              </a:defRPr>
            </a:lvl1pPr>
          </a:lstStyle>
          <a:p>
            <a:pPr>
              <a:defRPr/>
            </a:pPr>
            <a:fld id="{64550AF4-CDFC-4117-9708-361C8EDC7DB3}"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84216" y="6375400"/>
            <a:ext cx="3976687" cy="365125"/>
          </a:xfrm>
          <a:prstGeom prst="rect">
            <a:avLst/>
          </a:prstGeom>
        </p:spPr>
        <p:txBody>
          <a:bodyPr vert="horz" wrap="square" lIns="0" tIns="0" rIns="0" bIns="0" numCol="1" anchor="b" anchorCtr="0" compatLnSpc="1">
            <a:prstTxWarp prst="textNoShape">
              <a:avLst/>
            </a:prstTxWarp>
          </a:bodyPr>
          <a:lstStyle>
            <a:lvl1pPr>
              <a:defRPr sz="1100" b="1"/>
            </a:lvl1pPr>
          </a:lstStyle>
          <a:p>
            <a:pPr defTabSz="908418">
              <a:defRPr/>
            </a:pPr>
            <a:r>
              <a:rPr lang="de-DE" smtClean="0">
                <a:solidFill>
                  <a:srgbClr val="003085"/>
                </a:solidFill>
              </a:rPr>
              <a:t>Uni Bayreuth</a:t>
            </a:r>
            <a:endParaRPr lang="nl-NL" dirty="0">
              <a:solidFill>
                <a:srgbClr val="003085"/>
              </a:solidFill>
            </a:endParaRPr>
          </a:p>
        </p:txBody>
      </p:sp>
      <p:cxnSp>
        <p:nvCxnSpPr>
          <p:cNvPr id="12" name="Rechte verbindingslijn 11"/>
          <p:cNvCxnSpPr/>
          <p:nvPr userDrawn="1"/>
        </p:nvCxnSpPr>
        <p:spPr>
          <a:xfrm rot="5400000">
            <a:off x="46474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userDrawn="1"/>
        </p:nvCxnSpPr>
        <p:spPr>
          <a:xfrm rot="5400000">
            <a:off x="5958706"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7665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Lst>
  <p:transition>
    <p:fade/>
  </p:transition>
  <p:hf hdr="0"/>
  <p:txStyles>
    <p:titleStyle>
      <a:lvl1pPr algn="l" defTabSz="908418" rtl="0" eaLnBrk="0" fontAlgn="base" hangingPunct="0">
        <a:spcBef>
          <a:spcPct val="0"/>
        </a:spcBef>
        <a:spcAft>
          <a:spcPct val="0"/>
        </a:spcAft>
        <a:defRPr lang="en-US" sz="3000" kern="1200">
          <a:solidFill>
            <a:srgbClr val="006683"/>
          </a:solidFill>
          <a:latin typeface="Arial" pitchFamily="34" charset="0"/>
          <a:ea typeface="+mj-ea"/>
          <a:cs typeface="Arial" pitchFamily="34" charset="0"/>
        </a:defRPr>
      </a:lvl1pPr>
      <a:lvl2pPr algn="l" defTabSz="908418" rtl="0" eaLnBrk="0" fontAlgn="base" hangingPunct="0">
        <a:spcBef>
          <a:spcPct val="0"/>
        </a:spcBef>
        <a:spcAft>
          <a:spcPct val="0"/>
        </a:spcAft>
        <a:defRPr sz="3000">
          <a:solidFill>
            <a:srgbClr val="006683"/>
          </a:solidFill>
          <a:latin typeface="Arial" pitchFamily="34" charset="0"/>
          <a:cs typeface="Arial" pitchFamily="34" charset="0"/>
        </a:defRPr>
      </a:lvl2pPr>
      <a:lvl3pPr algn="l" defTabSz="908418" rtl="0" eaLnBrk="0" fontAlgn="base" hangingPunct="0">
        <a:spcBef>
          <a:spcPct val="0"/>
        </a:spcBef>
        <a:spcAft>
          <a:spcPct val="0"/>
        </a:spcAft>
        <a:defRPr sz="3000">
          <a:solidFill>
            <a:srgbClr val="006683"/>
          </a:solidFill>
          <a:latin typeface="Arial" pitchFamily="34" charset="0"/>
          <a:cs typeface="Arial" pitchFamily="34" charset="0"/>
        </a:defRPr>
      </a:lvl3pPr>
      <a:lvl4pPr algn="l" defTabSz="908418" rtl="0" eaLnBrk="0" fontAlgn="base" hangingPunct="0">
        <a:spcBef>
          <a:spcPct val="0"/>
        </a:spcBef>
        <a:spcAft>
          <a:spcPct val="0"/>
        </a:spcAft>
        <a:defRPr sz="3000">
          <a:solidFill>
            <a:srgbClr val="006683"/>
          </a:solidFill>
          <a:latin typeface="Arial" pitchFamily="34" charset="0"/>
          <a:cs typeface="Arial" pitchFamily="34" charset="0"/>
        </a:defRPr>
      </a:lvl4pPr>
      <a:lvl5pPr algn="l" defTabSz="908418" rtl="0" eaLnBrk="0" fontAlgn="base" hangingPunct="0">
        <a:spcBef>
          <a:spcPct val="0"/>
        </a:spcBef>
        <a:spcAft>
          <a:spcPct val="0"/>
        </a:spcAft>
        <a:defRPr sz="3000">
          <a:solidFill>
            <a:srgbClr val="006683"/>
          </a:solidFill>
          <a:latin typeface="Arial" pitchFamily="34" charset="0"/>
          <a:cs typeface="Arial" pitchFamily="34" charset="0"/>
        </a:defRPr>
      </a:lvl5pPr>
      <a:lvl6pPr marL="455795" algn="l" defTabSz="908418" rtl="0" fontAlgn="base">
        <a:spcBef>
          <a:spcPct val="0"/>
        </a:spcBef>
        <a:spcAft>
          <a:spcPct val="0"/>
        </a:spcAft>
        <a:defRPr sz="3000">
          <a:solidFill>
            <a:srgbClr val="006683"/>
          </a:solidFill>
          <a:latin typeface="Arial" pitchFamily="34" charset="0"/>
          <a:cs typeface="Arial" pitchFamily="34" charset="0"/>
        </a:defRPr>
      </a:lvl6pPr>
      <a:lvl7pPr marL="911579" algn="l" defTabSz="908418" rtl="0" fontAlgn="base">
        <a:spcBef>
          <a:spcPct val="0"/>
        </a:spcBef>
        <a:spcAft>
          <a:spcPct val="0"/>
        </a:spcAft>
        <a:defRPr sz="3000">
          <a:solidFill>
            <a:srgbClr val="006683"/>
          </a:solidFill>
          <a:latin typeface="Arial" pitchFamily="34" charset="0"/>
          <a:cs typeface="Arial" pitchFamily="34" charset="0"/>
        </a:defRPr>
      </a:lvl7pPr>
      <a:lvl8pPr marL="1367370" algn="l" defTabSz="908418" rtl="0" fontAlgn="base">
        <a:spcBef>
          <a:spcPct val="0"/>
        </a:spcBef>
        <a:spcAft>
          <a:spcPct val="0"/>
        </a:spcAft>
        <a:defRPr sz="3000">
          <a:solidFill>
            <a:srgbClr val="006683"/>
          </a:solidFill>
          <a:latin typeface="Arial" pitchFamily="34" charset="0"/>
          <a:cs typeface="Arial" pitchFamily="34" charset="0"/>
        </a:defRPr>
      </a:lvl8pPr>
      <a:lvl9pPr marL="1823156" algn="l" defTabSz="908418" rtl="0" fontAlgn="base">
        <a:spcBef>
          <a:spcPct val="0"/>
        </a:spcBef>
        <a:spcAft>
          <a:spcPct val="0"/>
        </a:spcAft>
        <a:defRPr sz="3000">
          <a:solidFill>
            <a:srgbClr val="006683"/>
          </a:solidFill>
          <a:latin typeface="Arial" pitchFamily="34" charset="0"/>
          <a:cs typeface="Arial" pitchFamily="34" charset="0"/>
        </a:defRPr>
      </a:lvl9pPr>
    </p:titleStyle>
    <p:bodyStyle>
      <a:lvl1pPr marL="341847" indent="-341847" algn="l" defTabSz="908418" rtl="0" eaLnBrk="0" fontAlgn="base" hangingPunct="0">
        <a:lnSpc>
          <a:spcPts val="2750"/>
        </a:lnSpc>
        <a:spcBef>
          <a:spcPct val="0"/>
        </a:spcBef>
        <a:spcAft>
          <a:spcPct val="0"/>
        </a:spcAft>
        <a:buBlip>
          <a:blip r:embed="rId26"/>
        </a:buBlip>
        <a:defRPr kern="1200">
          <a:solidFill>
            <a:schemeClr val="accent1"/>
          </a:solidFill>
          <a:latin typeface="Arial" pitchFamily="34" charset="0"/>
          <a:ea typeface="+mn-ea"/>
          <a:cs typeface="Arial" pitchFamily="34" charset="0"/>
        </a:defRPr>
      </a:lvl1pPr>
      <a:lvl2pPr marL="303862" indent="-303862" algn="l" defTabSz="908418" rtl="0" eaLnBrk="0" fontAlgn="base" hangingPunct="0">
        <a:lnSpc>
          <a:spcPts val="2750"/>
        </a:lnSpc>
        <a:spcBef>
          <a:spcPct val="0"/>
        </a:spcBef>
        <a:spcAft>
          <a:spcPct val="0"/>
        </a:spcAft>
        <a:buSzPct val="78000"/>
        <a:buBlip>
          <a:blip r:embed="rId27"/>
        </a:buBlip>
        <a:defRPr kern="1200">
          <a:solidFill>
            <a:schemeClr val="accent1"/>
          </a:solidFill>
          <a:latin typeface="Arial" pitchFamily="34" charset="0"/>
          <a:ea typeface="+mn-ea"/>
          <a:cs typeface="Arial" pitchFamily="34" charset="0"/>
        </a:defRPr>
      </a:lvl2pPr>
      <a:lvl3pPr marL="595058" indent="-99704" algn="l" defTabSz="908418" rtl="0" eaLnBrk="0" fontAlgn="base" hangingPunct="0">
        <a:lnSpc>
          <a:spcPts val="2750"/>
        </a:lnSpc>
        <a:spcBef>
          <a:spcPct val="0"/>
        </a:spcBef>
        <a:spcAft>
          <a:spcPct val="0"/>
        </a:spcAft>
        <a:buSzPct val="150000"/>
        <a:buFont typeface="Arial" charset="0"/>
        <a:buChar char="̵"/>
        <a:defRPr sz="1400" kern="1200">
          <a:solidFill>
            <a:schemeClr val="accent1"/>
          </a:solidFill>
          <a:latin typeface="Arial" pitchFamily="34" charset="0"/>
          <a:ea typeface="+mn-ea"/>
          <a:cs typeface="Arial" pitchFamily="34" charset="0"/>
        </a:defRPr>
      </a:lvl3pPr>
      <a:lvl4pPr marL="1590515" indent="-226313" algn="l" defTabSz="908418"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721" indent="-226313" algn="l" defTabSz="908418" rtl="0" eaLnBrk="0" fontAlgn="base" hangingPunct="0">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007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4633"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9190"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3746" indent="-227282" algn="l" defTabSz="9091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9121" rtl="0" eaLnBrk="1" latinLnBrk="0" hangingPunct="1">
        <a:defRPr sz="1800" kern="1200">
          <a:solidFill>
            <a:schemeClr val="tx1"/>
          </a:solidFill>
          <a:latin typeface="+mn-lt"/>
          <a:ea typeface="+mn-ea"/>
          <a:cs typeface="+mn-cs"/>
        </a:defRPr>
      </a:lvl1pPr>
      <a:lvl2pPr marL="454565" algn="l" defTabSz="909121" rtl="0" eaLnBrk="1" latinLnBrk="0" hangingPunct="1">
        <a:defRPr sz="1800" kern="1200">
          <a:solidFill>
            <a:schemeClr val="tx1"/>
          </a:solidFill>
          <a:latin typeface="+mn-lt"/>
          <a:ea typeface="+mn-ea"/>
          <a:cs typeface="+mn-cs"/>
        </a:defRPr>
      </a:lvl2pPr>
      <a:lvl3pPr marL="909121" algn="l" defTabSz="909121" rtl="0" eaLnBrk="1" latinLnBrk="0" hangingPunct="1">
        <a:defRPr sz="1800" kern="1200">
          <a:solidFill>
            <a:schemeClr val="tx1"/>
          </a:solidFill>
          <a:latin typeface="+mn-lt"/>
          <a:ea typeface="+mn-ea"/>
          <a:cs typeface="+mn-cs"/>
        </a:defRPr>
      </a:lvl3pPr>
      <a:lvl4pPr marL="1363676" algn="l" defTabSz="909121" rtl="0" eaLnBrk="1" latinLnBrk="0" hangingPunct="1">
        <a:defRPr sz="1800" kern="1200">
          <a:solidFill>
            <a:schemeClr val="tx1"/>
          </a:solidFill>
          <a:latin typeface="+mn-lt"/>
          <a:ea typeface="+mn-ea"/>
          <a:cs typeface="+mn-cs"/>
        </a:defRPr>
      </a:lvl4pPr>
      <a:lvl5pPr marL="1818233" algn="l" defTabSz="909121" rtl="0" eaLnBrk="1" latinLnBrk="0" hangingPunct="1">
        <a:defRPr sz="1800" kern="1200">
          <a:solidFill>
            <a:schemeClr val="tx1"/>
          </a:solidFill>
          <a:latin typeface="+mn-lt"/>
          <a:ea typeface="+mn-ea"/>
          <a:cs typeface="+mn-cs"/>
        </a:defRPr>
      </a:lvl5pPr>
      <a:lvl6pPr marL="2272792" algn="l" defTabSz="909121" rtl="0" eaLnBrk="1" latinLnBrk="0" hangingPunct="1">
        <a:defRPr sz="1800" kern="1200">
          <a:solidFill>
            <a:schemeClr val="tx1"/>
          </a:solidFill>
          <a:latin typeface="+mn-lt"/>
          <a:ea typeface="+mn-ea"/>
          <a:cs typeface="+mn-cs"/>
        </a:defRPr>
      </a:lvl6pPr>
      <a:lvl7pPr marL="2727351" algn="l" defTabSz="909121" rtl="0" eaLnBrk="1" latinLnBrk="0" hangingPunct="1">
        <a:defRPr sz="1800" kern="1200">
          <a:solidFill>
            <a:schemeClr val="tx1"/>
          </a:solidFill>
          <a:latin typeface="+mn-lt"/>
          <a:ea typeface="+mn-ea"/>
          <a:cs typeface="+mn-cs"/>
        </a:defRPr>
      </a:lvl7pPr>
      <a:lvl8pPr marL="3181913" algn="l" defTabSz="909121" rtl="0" eaLnBrk="1" latinLnBrk="0" hangingPunct="1">
        <a:defRPr sz="1800" kern="1200">
          <a:solidFill>
            <a:schemeClr val="tx1"/>
          </a:solidFill>
          <a:latin typeface="+mn-lt"/>
          <a:ea typeface="+mn-ea"/>
          <a:cs typeface="+mn-cs"/>
        </a:defRPr>
      </a:lvl8pPr>
      <a:lvl9pPr marL="3636468" algn="l" defTabSz="90912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07" y="1368425"/>
            <a:ext cx="8208963" cy="4643438"/>
          </a:xfrm>
          <a:prstGeom prst="rect">
            <a:avLst/>
          </a:prstGeom>
          <a:noFill/>
          <a:ln w="9525">
            <a:noFill/>
            <a:miter lim="800000"/>
            <a:headEnd/>
            <a:tailEnd/>
          </a:ln>
        </p:spPr>
        <p:txBody>
          <a:bodyPr vert="horz" wrap="square" lIns="82727" tIns="46759" rIns="89923" bIns="46759"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19" cstate="print"/>
          <a:srcRect b="31339"/>
          <a:stretch>
            <a:fillRect/>
          </a:stretch>
        </p:blipFill>
        <p:spPr bwMode="auto">
          <a:xfrm>
            <a:off x="1" y="5999168"/>
            <a:ext cx="8923338" cy="669925"/>
          </a:xfrm>
          <a:prstGeom prst="rect">
            <a:avLst/>
          </a:prstGeom>
          <a:noFill/>
          <a:ln w="9525">
            <a:noFill/>
            <a:miter lim="800000"/>
            <a:headEnd/>
            <a:tailEnd/>
          </a:ln>
        </p:spPr>
      </p:pic>
      <p:sp>
        <p:nvSpPr>
          <p:cNvPr id="1028" name="Tijdelijke aanduiding voor titel 12"/>
          <p:cNvSpPr>
            <a:spLocks noGrp="1"/>
          </p:cNvSpPr>
          <p:nvPr>
            <p:ph type="title"/>
          </p:nvPr>
        </p:nvSpPr>
        <p:spPr bwMode="auto">
          <a:xfrm>
            <a:off x="622307" y="374652"/>
            <a:ext cx="8208963" cy="885825"/>
          </a:xfrm>
          <a:prstGeom prst="rect">
            <a:avLst/>
          </a:prstGeom>
          <a:noFill/>
          <a:ln w="9525">
            <a:noFill/>
            <a:miter lim="800000"/>
            <a:headEnd/>
            <a:tailEnd/>
          </a:ln>
        </p:spPr>
        <p:txBody>
          <a:bodyPr vert="horz" wrap="square" lIns="89923" tIns="46759" rIns="89923" bIns="46759"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19" cstate="print"/>
          <a:srcRect b="31339"/>
          <a:stretch>
            <a:fillRect/>
          </a:stretch>
        </p:blipFill>
        <p:spPr bwMode="auto">
          <a:xfrm>
            <a:off x="1" y="5999168"/>
            <a:ext cx="8923338" cy="669925"/>
          </a:xfrm>
          <a:prstGeom prst="rect">
            <a:avLst/>
          </a:prstGeom>
          <a:noFill/>
          <a:ln w="9525">
            <a:noFill/>
            <a:miter lim="800000"/>
            <a:headEnd/>
            <a:tailEnd/>
          </a:ln>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1114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11143" rtl="0" eaLnBrk="1" fontAlgn="auto" latinLnBrk="0" hangingPunct="1">
              <a:spcBef>
                <a:spcPts val="0"/>
              </a:spcBef>
              <a:spcAft>
                <a:spcPts val="0"/>
              </a:spcAft>
              <a:defRPr lang="nl-NL" sz="1100" kern="1200">
                <a:solidFill>
                  <a:schemeClr val="tx1"/>
                </a:solidFill>
                <a:latin typeface="+mn-lt"/>
                <a:ea typeface="+mn-ea"/>
                <a:cs typeface="+mn-cs"/>
              </a:defRPr>
            </a:lvl1pPr>
          </a:lstStyle>
          <a:p>
            <a:pPr>
              <a:defRPr/>
            </a:pPr>
            <a:fld id="{DAE0357A-DF11-4862-B615-4CFED6CEDCDF}"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0"/>
            <a:ext cx="3976688" cy="365125"/>
          </a:xfrm>
          <a:prstGeom prst="rect">
            <a:avLst/>
          </a:prstGeom>
        </p:spPr>
        <p:txBody>
          <a:bodyPr vert="horz" wrap="none" lIns="104310" tIns="0" rIns="89923" bIns="0" numCol="1" anchor="b" anchorCtr="0" compatLnSpc="1">
            <a:prstTxWarp prst="textNoShape">
              <a:avLst/>
            </a:prstTxWarp>
          </a:bodyPr>
          <a:lstStyle>
            <a:lvl1pPr>
              <a:defRPr sz="1100" b="1" smtClean="0"/>
            </a:lvl1pPr>
          </a:lstStyle>
          <a:p>
            <a:pPr defTabSz="910438">
              <a:defRPr/>
            </a:pPr>
            <a:r>
              <a:rPr lang="nl-NL"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1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1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85554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2" r:id="rId17"/>
  </p:sldLayoutIdLst>
  <p:hf hdr="0"/>
  <p:txStyles>
    <p:titleStyle>
      <a:lvl1pPr algn="l" defTabSz="910438" rtl="0" eaLnBrk="0" fontAlgn="base" hangingPunct="0">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10438" rtl="0" eaLnBrk="0" fontAlgn="base" hangingPunct="0">
        <a:spcBef>
          <a:spcPct val="0"/>
        </a:spcBef>
        <a:spcAft>
          <a:spcPct val="0"/>
        </a:spcAft>
        <a:defRPr sz="3000">
          <a:solidFill>
            <a:srgbClr val="006683"/>
          </a:solidFill>
          <a:latin typeface="Arial" charset="0"/>
          <a:cs typeface="Arial" charset="0"/>
        </a:defRPr>
      </a:lvl2pPr>
      <a:lvl3pPr algn="l" defTabSz="910438" rtl="0" eaLnBrk="0" fontAlgn="base" hangingPunct="0">
        <a:spcBef>
          <a:spcPct val="0"/>
        </a:spcBef>
        <a:spcAft>
          <a:spcPct val="0"/>
        </a:spcAft>
        <a:defRPr sz="3000">
          <a:solidFill>
            <a:srgbClr val="006683"/>
          </a:solidFill>
          <a:latin typeface="Arial" charset="0"/>
          <a:cs typeface="Arial" charset="0"/>
        </a:defRPr>
      </a:lvl3pPr>
      <a:lvl4pPr algn="l" defTabSz="910438" rtl="0" eaLnBrk="0" fontAlgn="base" hangingPunct="0">
        <a:spcBef>
          <a:spcPct val="0"/>
        </a:spcBef>
        <a:spcAft>
          <a:spcPct val="0"/>
        </a:spcAft>
        <a:defRPr sz="3000">
          <a:solidFill>
            <a:srgbClr val="006683"/>
          </a:solidFill>
          <a:latin typeface="Arial" charset="0"/>
          <a:cs typeface="Arial" charset="0"/>
        </a:defRPr>
      </a:lvl4pPr>
      <a:lvl5pPr algn="l" defTabSz="910438" rtl="0" eaLnBrk="0" fontAlgn="base" hangingPunct="0">
        <a:spcBef>
          <a:spcPct val="0"/>
        </a:spcBef>
        <a:spcAft>
          <a:spcPct val="0"/>
        </a:spcAft>
        <a:defRPr sz="3000">
          <a:solidFill>
            <a:srgbClr val="006683"/>
          </a:solidFill>
          <a:latin typeface="Arial" charset="0"/>
          <a:cs typeface="Arial" charset="0"/>
        </a:defRPr>
      </a:lvl5pPr>
      <a:lvl6pPr marL="456806" algn="l" defTabSz="910438" rtl="0" fontAlgn="base">
        <a:spcBef>
          <a:spcPct val="0"/>
        </a:spcBef>
        <a:spcAft>
          <a:spcPct val="0"/>
        </a:spcAft>
        <a:defRPr sz="3000">
          <a:solidFill>
            <a:srgbClr val="006683"/>
          </a:solidFill>
          <a:latin typeface="Arial" charset="0"/>
          <a:cs typeface="Arial" charset="0"/>
        </a:defRPr>
      </a:lvl6pPr>
      <a:lvl7pPr marL="913609" algn="l" defTabSz="910438" rtl="0" fontAlgn="base">
        <a:spcBef>
          <a:spcPct val="0"/>
        </a:spcBef>
        <a:spcAft>
          <a:spcPct val="0"/>
        </a:spcAft>
        <a:defRPr sz="3000">
          <a:solidFill>
            <a:srgbClr val="006683"/>
          </a:solidFill>
          <a:latin typeface="Arial" charset="0"/>
          <a:cs typeface="Arial" charset="0"/>
        </a:defRPr>
      </a:lvl7pPr>
      <a:lvl8pPr marL="1370415" algn="l" defTabSz="910438" rtl="0" fontAlgn="base">
        <a:spcBef>
          <a:spcPct val="0"/>
        </a:spcBef>
        <a:spcAft>
          <a:spcPct val="0"/>
        </a:spcAft>
        <a:defRPr sz="3000">
          <a:solidFill>
            <a:srgbClr val="006683"/>
          </a:solidFill>
          <a:latin typeface="Arial" charset="0"/>
          <a:cs typeface="Arial" charset="0"/>
        </a:defRPr>
      </a:lvl8pPr>
      <a:lvl9pPr marL="1827218" algn="l" defTabSz="910438" rtl="0" fontAlgn="base">
        <a:spcBef>
          <a:spcPct val="0"/>
        </a:spcBef>
        <a:spcAft>
          <a:spcPct val="0"/>
        </a:spcAft>
        <a:defRPr sz="3000">
          <a:solidFill>
            <a:srgbClr val="006683"/>
          </a:solidFill>
          <a:latin typeface="Arial" charset="0"/>
          <a:cs typeface="Arial" charset="0"/>
        </a:defRPr>
      </a:lvl9pPr>
    </p:titleStyle>
    <p:bodyStyle>
      <a:lvl1pPr marL="342605" indent="-342605" algn="l" defTabSz="910438" rtl="0" eaLnBrk="0" fontAlgn="base" hangingPunct="0">
        <a:lnSpc>
          <a:spcPts val="2750"/>
        </a:lnSpc>
        <a:spcBef>
          <a:spcPct val="0"/>
        </a:spcBef>
        <a:spcAft>
          <a:spcPct val="0"/>
        </a:spcAft>
        <a:buBlip>
          <a:blip r:embed="rId20"/>
        </a:buBlip>
        <a:defRPr lang="nl-NL" kern="1200" dirty="0">
          <a:solidFill>
            <a:schemeClr val="accent1"/>
          </a:solidFill>
          <a:latin typeface="Arial" pitchFamily="34" charset="0"/>
          <a:ea typeface="+mn-ea"/>
          <a:cs typeface="Arial" pitchFamily="34" charset="0"/>
        </a:defRPr>
      </a:lvl1pPr>
      <a:lvl2pPr marL="304538" indent="-304538" algn="l" defTabSz="910438" rtl="0" eaLnBrk="0" fontAlgn="base" hangingPunct="0">
        <a:lnSpc>
          <a:spcPts val="2750"/>
        </a:lnSpc>
        <a:spcBef>
          <a:spcPct val="0"/>
        </a:spcBef>
        <a:spcAft>
          <a:spcPct val="0"/>
        </a:spcAft>
        <a:buSzPct val="78000"/>
        <a:buBlip>
          <a:blip r:embed="rId21"/>
        </a:buBlip>
        <a:defRPr lang="nl-NL" kern="1200" dirty="0">
          <a:solidFill>
            <a:schemeClr val="accent1"/>
          </a:solidFill>
          <a:latin typeface="Arial" pitchFamily="34" charset="0"/>
          <a:ea typeface="+mn-ea"/>
          <a:cs typeface="Arial" pitchFamily="34" charset="0"/>
        </a:defRPr>
      </a:lvl2pPr>
      <a:lvl3pPr marL="610658" indent="-99927" algn="l" defTabSz="910438" rtl="0" eaLnBrk="0" fontAlgn="base" hangingPunct="0">
        <a:lnSpc>
          <a:spcPts val="2750"/>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4058" indent="-226817" algn="l" defTabSz="910438"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9277" indent="-226817" algn="l" defTabSz="910438" rtl="0" eaLnBrk="0" fontAlgn="base" hangingPunct="0">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505641" indent="-227786" algn="l" defTabSz="9111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1213" indent="-227786" algn="l" defTabSz="9111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6784" indent="-227786" algn="l" defTabSz="9111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2355" indent="-227786" algn="l" defTabSz="9111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1143" rtl="0" eaLnBrk="1" latinLnBrk="0" hangingPunct="1">
        <a:defRPr sz="1800" kern="1200">
          <a:solidFill>
            <a:schemeClr val="tx1"/>
          </a:solidFill>
          <a:latin typeface="+mn-lt"/>
          <a:ea typeface="+mn-ea"/>
          <a:cs typeface="+mn-cs"/>
        </a:defRPr>
      </a:lvl1pPr>
      <a:lvl2pPr marL="455574" algn="l" defTabSz="911143" rtl="0" eaLnBrk="1" latinLnBrk="0" hangingPunct="1">
        <a:defRPr sz="1800" kern="1200">
          <a:solidFill>
            <a:schemeClr val="tx1"/>
          </a:solidFill>
          <a:latin typeface="+mn-lt"/>
          <a:ea typeface="+mn-ea"/>
          <a:cs typeface="+mn-cs"/>
        </a:defRPr>
      </a:lvl2pPr>
      <a:lvl3pPr marL="911143" algn="l" defTabSz="911143" rtl="0" eaLnBrk="1" latinLnBrk="0" hangingPunct="1">
        <a:defRPr sz="1800" kern="1200">
          <a:solidFill>
            <a:schemeClr val="tx1"/>
          </a:solidFill>
          <a:latin typeface="+mn-lt"/>
          <a:ea typeface="+mn-ea"/>
          <a:cs typeface="+mn-cs"/>
        </a:defRPr>
      </a:lvl3pPr>
      <a:lvl4pPr marL="1366714" algn="l" defTabSz="911143" rtl="0" eaLnBrk="1" latinLnBrk="0" hangingPunct="1">
        <a:defRPr sz="1800" kern="1200">
          <a:solidFill>
            <a:schemeClr val="tx1"/>
          </a:solidFill>
          <a:latin typeface="+mn-lt"/>
          <a:ea typeface="+mn-ea"/>
          <a:cs typeface="+mn-cs"/>
        </a:defRPr>
      </a:lvl4pPr>
      <a:lvl5pPr marL="1822284" algn="l" defTabSz="911143" rtl="0" eaLnBrk="1" latinLnBrk="0" hangingPunct="1">
        <a:defRPr sz="1800" kern="1200">
          <a:solidFill>
            <a:schemeClr val="tx1"/>
          </a:solidFill>
          <a:latin typeface="+mn-lt"/>
          <a:ea typeface="+mn-ea"/>
          <a:cs typeface="+mn-cs"/>
        </a:defRPr>
      </a:lvl5pPr>
      <a:lvl6pPr marL="2277855" algn="l" defTabSz="911143" rtl="0" eaLnBrk="1" latinLnBrk="0" hangingPunct="1">
        <a:defRPr sz="1800" kern="1200">
          <a:solidFill>
            <a:schemeClr val="tx1"/>
          </a:solidFill>
          <a:latin typeface="+mn-lt"/>
          <a:ea typeface="+mn-ea"/>
          <a:cs typeface="+mn-cs"/>
        </a:defRPr>
      </a:lvl6pPr>
      <a:lvl7pPr marL="2733427" algn="l" defTabSz="911143" rtl="0" eaLnBrk="1" latinLnBrk="0" hangingPunct="1">
        <a:defRPr sz="1800" kern="1200">
          <a:solidFill>
            <a:schemeClr val="tx1"/>
          </a:solidFill>
          <a:latin typeface="+mn-lt"/>
          <a:ea typeface="+mn-ea"/>
          <a:cs typeface="+mn-cs"/>
        </a:defRPr>
      </a:lvl7pPr>
      <a:lvl8pPr marL="3188998" algn="l" defTabSz="911143" rtl="0" eaLnBrk="1" latinLnBrk="0" hangingPunct="1">
        <a:defRPr sz="1800" kern="1200">
          <a:solidFill>
            <a:schemeClr val="tx1"/>
          </a:solidFill>
          <a:latin typeface="+mn-lt"/>
          <a:ea typeface="+mn-ea"/>
          <a:cs typeface="+mn-cs"/>
        </a:defRPr>
      </a:lvl8pPr>
      <a:lvl9pPr marL="3644568" algn="l" defTabSz="91114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915284"/>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 id="2147484008" r:id="rId15"/>
    <p:sldLayoutId id="2147484009" r:id="rId16"/>
    <p:sldLayoutId id="2147484011" r:id="rId17"/>
    <p:sldLayoutId id="2147484012" r:id="rId18"/>
    <p:sldLayoutId id="2147484013" r:id="rId19"/>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2"/>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3"/>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jdelijke aanduiding voor tekst 2"/>
          <p:cNvSpPr>
            <a:spLocks noGrp="1"/>
          </p:cNvSpPr>
          <p:nvPr>
            <p:ph type="body" idx="1"/>
          </p:nvPr>
        </p:nvSpPr>
        <p:spPr bwMode="auto">
          <a:xfrm>
            <a:off x="622325" y="1368425"/>
            <a:ext cx="8208963"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anchor="t" anchorCtr="0" compatLnSpc="1">
            <a:prstTxWarp prst="textNoShape">
              <a:avLst/>
            </a:prstTxWarp>
          </a:bodyPr>
          <a:lstStyle/>
          <a:p>
            <a:pPr lvl="0"/>
            <a:r>
              <a:rPr lang="nl-NL" smtClean="0"/>
              <a:t>Click on TAB for bullets</a:t>
            </a:r>
          </a:p>
          <a:p>
            <a:pPr lvl="1"/>
            <a:r>
              <a:rPr lang="nl-NL" smtClean="0"/>
              <a:t>Tweede niveau</a:t>
            </a:r>
          </a:p>
          <a:p>
            <a:pPr lvl="2"/>
            <a:r>
              <a:rPr lang="nl-NL" smtClean="0"/>
              <a:t>Derde niveau</a:t>
            </a:r>
          </a:p>
        </p:txBody>
      </p:sp>
      <p:pic>
        <p:nvPicPr>
          <p:cNvPr id="1027" name="Afbeelding 13"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2"/>
          <p:cNvSpPr>
            <a:spLocks noGrp="1"/>
          </p:cNvSpPr>
          <p:nvPr>
            <p:ph type="title"/>
          </p:nvPr>
        </p:nvSpPr>
        <p:spPr bwMode="auto">
          <a:xfrm>
            <a:off x="622325" y="374652"/>
            <a:ext cx="82089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703" tIns="46644" rIns="89703" bIns="46644" numCol="1" anchor="t" anchorCtr="0" compatLnSpc="1">
            <a:prstTxWarp prst="textNoShape">
              <a:avLst/>
            </a:prstTxWarp>
          </a:bodyPr>
          <a:lstStyle/>
          <a:p>
            <a:pPr lvl="0"/>
            <a:r>
              <a:rPr lang="nl-NL" smtClean="0"/>
              <a:t>Klik om de stijl te bewerken</a:t>
            </a:r>
          </a:p>
        </p:txBody>
      </p:sp>
      <p:pic>
        <p:nvPicPr>
          <p:cNvPr id="1029" name="Afbeelding 7" descr="Naamloos-29.png"/>
          <p:cNvPicPr>
            <a:picLocks noChangeAspect="1"/>
          </p:cNvPicPr>
          <p:nvPr/>
        </p:nvPicPr>
        <p:blipFill>
          <a:blip r:embed="rId21">
            <a:extLst>
              <a:ext uri="{28A0092B-C50C-407E-A947-70E740481C1C}">
                <a14:useLocalDpi xmlns:a14="http://schemas.microsoft.com/office/drawing/2010/main" val="0"/>
              </a:ext>
            </a:extLst>
          </a:blip>
          <a:srcRect b="31339"/>
          <a:stretch>
            <a:fillRect/>
          </a:stretch>
        </p:blipFill>
        <p:spPr bwMode="auto">
          <a:xfrm>
            <a:off x="1" y="5999168"/>
            <a:ext cx="892333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atum 15"/>
          <p:cNvSpPr>
            <a:spLocks noGrp="1"/>
          </p:cNvSpPr>
          <p:nvPr>
            <p:ph type="dt" sz="half" idx="2"/>
          </p:nvPr>
        </p:nvSpPr>
        <p:spPr>
          <a:xfrm>
            <a:off x="4781550" y="6372225"/>
            <a:ext cx="1295400" cy="363538"/>
          </a:xfrm>
          <a:prstGeom prst="rect">
            <a:avLst/>
          </a:prstGeom>
        </p:spPr>
        <p:txBody>
          <a:bodyPr lIns="0" tIns="0" rIns="0" bIns="0" anchor="b" anchorCtr="0"/>
          <a:lstStyle>
            <a:lvl1pPr marL="0" algn="ctr"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r>
              <a:rPr lang="de-DE" smtClean="0">
                <a:solidFill>
                  <a:srgbClr val="003085"/>
                </a:solidFill>
              </a:rPr>
              <a:t>22. Januar 2015</a:t>
            </a:r>
            <a:endParaRPr dirty="0">
              <a:solidFill>
                <a:srgbClr val="003085"/>
              </a:solidFill>
            </a:endParaRPr>
          </a:p>
        </p:txBody>
      </p:sp>
      <p:sp>
        <p:nvSpPr>
          <p:cNvPr id="10" name="Tijdelijke aanduiding voor dianummer 16"/>
          <p:cNvSpPr>
            <a:spLocks noGrp="1"/>
          </p:cNvSpPr>
          <p:nvPr>
            <p:ph type="sldNum" sz="quarter" idx="4"/>
          </p:nvPr>
        </p:nvSpPr>
        <p:spPr>
          <a:xfrm>
            <a:off x="6186488" y="6372225"/>
            <a:ext cx="463550" cy="363538"/>
          </a:xfrm>
          <a:prstGeom prst="rect">
            <a:avLst/>
          </a:prstGeom>
        </p:spPr>
        <p:txBody>
          <a:bodyPr lIns="0" tIns="0" rIns="0" bIns="0" anchor="b" anchorCtr="0"/>
          <a:lstStyle>
            <a:lvl1pPr marL="0" algn="l" defTabSz="908913" rtl="0" eaLnBrk="1" fontAlgn="auto" latinLnBrk="0" hangingPunct="1">
              <a:spcBef>
                <a:spcPts val="0"/>
              </a:spcBef>
              <a:spcAft>
                <a:spcPts val="0"/>
              </a:spcAft>
              <a:defRPr lang="nl-NL" sz="1100" kern="1200" smtClean="0">
                <a:solidFill>
                  <a:schemeClr val="tx1"/>
                </a:solidFill>
                <a:latin typeface="+mn-lt"/>
                <a:ea typeface="+mn-ea"/>
                <a:cs typeface="+mn-cs"/>
              </a:defRPr>
            </a:lvl1pPr>
          </a:lstStyle>
          <a:p>
            <a:pPr>
              <a:defRPr/>
            </a:pPr>
            <a:fld id="{32A22609-8616-4532-A54D-3E4823FDD9A8}" type="slidenum">
              <a:rPr>
                <a:solidFill>
                  <a:srgbClr val="003085"/>
                </a:solidFill>
              </a:rPr>
              <a:pPr>
                <a:defRPr/>
              </a:pPr>
              <a:t>‹Nr.›</a:t>
            </a:fld>
            <a:endParaRPr dirty="0">
              <a:solidFill>
                <a:srgbClr val="003085"/>
              </a:solidFill>
            </a:endParaRPr>
          </a:p>
        </p:txBody>
      </p:sp>
      <p:sp>
        <p:nvSpPr>
          <p:cNvPr id="11" name="Tijdelijke aanduiding voor voettekst 17"/>
          <p:cNvSpPr>
            <a:spLocks noGrp="1"/>
          </p:cNvSpPr>
          <p:nvPr>
            <p:ph type="ftr" sz="quarter" idx="3"/>
          </p:nvPr>
        </p:nvSpPr>
        <p:spPr>
          <a:xfrm>
            <a:off x="622302" y="6375402"/>
            <a:ext cx="3976688" cy="365125"/>
          </a:xfrm>
          <a:prstGeom prst="rect">
            <a:avLst/>
          </a:prstGeom>
        </p:spPr>
        <p:txBody>
          <a:bodyPr vert="horz" wrap="none" lIns="104052" tIns="0" rIns="89703" bIns="0" numCol="1" anchor="b" anchorCtr="0" compatLnSpc="1">
            <a:prstTxWarp prst="textNoShape">
              <a:avLst/>
            </a:prstTxWarp>
          </a:bodyPr>
          <a:lstStyle>
            <a:lvl1pPr>
              <a:defRPr sz="1100" b="1"/>
            </a:lvl1pPr>
          </a:lstStyle>
          <a:p>
            <a:r>
              <a:rPr lang="de-DE" smtClean="0">
                <a:solidFill>
                  <a:srgbClr val="003085"/>
                </a:solidFill>
              </a:rPr>
              <a:t>Uni Bayreuth</a:t>
            </a:r>
            <a:endParaRPr lang="nl-NL">
              <a:solidFill>
                <a:srgbClr val="003085"/>
              </a:solidFill>
            </a:endParaRPr>
          </a:p>
        </p:txBody>
      </p:sp>
      <p:cxnSp>
        <p:nvCxnSpPr>
          <p:cNvPr id="12" name="Rechte verbindingslijn 11"/>
          <p:cNvCxnSpPr/>
          <p:nvPr/>
        </p:nvCxnSpPr>
        <p:spPr>
          <a:xfrm rot="5400000">
            <a:off x="4647433"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rot="5400000">
            <a:off x="6069831" y="6660357"/>
            <a:ext cx="14446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857206"/>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Lst>
  <p:hf hdr="0"/>
  <p:txStyles>
    <p:titleStyle>
      <a:lvl1pPr algn="l" defTabSz="908209" rtl="0" eaLnBrk="1" fontAlgn="base" hangingPunct="1">
        <a:spcBef>
          <a:spcPct val="0"/>
        </a:spcBef>
        <a:spcAft>
          <a:spcPct val="0"/>
        </a:spcAft>
        <a:defRPr lang="nl-NL" sz="3000" kern="1200" dirty="0">
          <a:solidFill>
            <a:srgbClr val="006683"/>
          </a:solidFill>
          <a:latin typeface="Arial" pitchFamily="34" charset="0"/>
          <a:ea typeface="+mj-ea"/>
          <a:cs typeface="Arial" pitchFamily="34" charset="0"/>
        </a:defRPr>
      </a:lvl1pPr>
      <a:lvl2pPr algn="l" defTabSz="908209" rtl="0" eaLnBrk="1" fontAlgn="base" hangingPunct="1">
        <a:spcBef>
          <a:spcPct val="0"/>
        </a:spcBef>
        <a:spcAft>
          <a:spcPct val="0"/>
        </a:spcAft>
        <a:defRPr sz="3000">
          <a:solidFill>
            <a:srgbClr val="006683"/>
          </a:solidFill>
          <a:latin typeface="Arial" charset="0"/>
          <a:cs typeface="Arial" charset="0"/>
        </a:defRPr>
      </a:lvl2pPr>
      <a:lvl3pPr algn="l" defTabSz="908209" rtl="0" eaLnBrk="1" fontAlgn="base" hangingPunct="1">
        <a:spcBef>
          <a:spcPct val="0"/>
        </a:spcBef>
        <a:spcAft>
          <a:spcPct val="0"/>
        </a:spcAft>
        <a:defRPr sz="3000">
          <a:solidFill>
            <a:srgbClr val="006683"/>
          </a:solidFill>
          <a:latin typeface="Arial" charset="0"/>
          <a:cs typeface="Arial" charset="0"/>
        </a:defRPr>
      </a:lvl3pPr>
      <a:lvl4pPr algn="l" defTabSz="908209" rtl="0" eaLnBrk="1" fontAlgn="base" hangingPunct="1">
        <a:spcBef>
          <a:spcPct val="0"/>
        </a:spcBef>
        <a:spcAft>
          <a:spcPct val="0"/>
        </a:spcAft>
        <a:defRPr sz="3000">
          <a:solidFill>
            <a:srgbClr val="006683"/>
          </a:solidFill>
          <a:latin typeface="Arial" charset="0"/>
          <a:cs typeface="Arial" charset="0"/>
        </a:defRPr>
      </a:lvl4pPr>
      <a:lvl5pPr algn="l" defTabSz="908209" rtl="0" eaLnBrk="1" fontAlgn="base" hangingPunct="1">
        <a:spcBef>
          <a:spcPct val="0"/>
        </a:spcBef>
        <a:spcAft>
          <a:spcPct val="0"/>
        </a:spcAft>
        <a:defRPr sz="3000">
          <a:solidFill>
            <a:srgbClr val="006683"/>
          </a:solidFill>
          <a:latin typeface="Arial" charset="0"/>
          <a:cs typeface="Arial" charset="0"/>
        </a:defRPr>
      </a:lvl5pPr>
      <a:lvl6pPr marL="455692" algn="l" defTabSz="908209" rtl="0" eaLnBrk="1" fontAlgn="base" hangingPunct="1">
        <a:spcBef>
          <a:spcPct val="0"/>
        </a:spcBef>
        <a:spcAft>
          <a:spcPct val="0"/>
        </a:spcAft>
        <a:defRPr sz="3000">
          <a:solidFill>
            <a:srgbClr val="006683"/>
          </a:solidFill>
          <a:latin typeface="Arial" charset="0"/>
          <a:cs typeface="Arial" charset="0"/>
        </a:defRPr>
      </a:lvl6pPr>
      <a:lvl7pPr marL="911371" algn="l" defTabSz="908209" rtl="0" eaLnBrk="1" fontAlgn="base" hangingPunct="1">
        <a:spcBef>
          <a:spcPct val="0"/>
        </a:spcBef>
        <a:spcAft>
          <a:spcPct val="0"/>
        </a:spcAft>
        <a:defRPr sz="3000">
          <a:solidFill>
            <a:srgbClr val="006683"/>
          </a:solidFill>
          <a:latin typeface="Arial" charset="0"/>
          <a:cs typeface="Arial" charset="0"/>
        </a:defRPr>
      </a:lvl7pPr>
      <a:lvl8pPr marL="1367058" algn="l" defTabSz="908209" rtl="0" eaLnBrk="1" fontAlgn="base" hangingPunct="1">
        <a:spcBef>
          <a:spcPct val="0"/>
        </a:spcBef>
        <a:spcAft>
          <a:spcPct val="0"/>
        </a:spcAft>
        <a:defRPr sz="3000">
          <a:solidFill>
            <a:srgbClr val="006683"/>
          </a:solidFill>
          <a:latin typeface="Arial" charset="0"/>
          <a:cs typeface="Arial" charset="0"/>
        </a:defRPr>
      </a:lvl8pPr>
      <a:lvl9pPr marL="1822741" algn="l" defTabSz="908209" rtl="0" eaLnBrk="1" fontAlgn="base" hangingPunct="1">
        <a:spcBef>
          <a:spcPct val="0"/>
        </a:spcBef>
        <a:spcAft>
          <a:spcPct val="0"/>
        </a:spcAft>
        <a:defRPr sz="3000">
          <a:solidFill>
            <a:srgbClr val="006683"/>
          </a:solidFill>
          <a:latin typeface="Arial" charset="0"/>
          <a:cs typeface="Arial" charset="0"/>
        </a:defRPr>
      </a:lvl9pPr>
    </p:titleStyle>
    <p:bodyStyle>
      <a:lvl1pPr algn="l" defTabSz="908209" rtl="0" eaLnBrk="1" fontAlgn="base" hangingPunct="1">
        <a:lnSpc>
          <a:spcPts val="2746"/>
        </a:lnSpc>
        <a:spcBef>
          <a:spcPct val="0"/>
        </a:spcBef>
        <a:spcAft>
          <a:spcPct val="0"/>
        </a:spcAft>
        <a:buBlip>
          <a:blip r:embed="rId22"/>
        </a:buBlip>
        <a:defRPr lang="nl-NL" kern="1200" dirty="0">
          <a:solidFill>
            <a:schemeClr val="accent1"/>
          </a:solidFill>
          <a:latin typeface="Arial" pitchFamily="34" charset="0"/>
          <a:ea typeface="+mn-ea"/>
          <a:cs typeface="Arial" pitchFamily="34" charset="0"/>
        </a:defRPr>
      </a:lvl1pPr>
      <a:lvl2pPr marL="303791" indent="-303791" algn="l" defTabSz="908209" rtl="0" eaLnBrk="1" fontAlgn="base" hangingPunct="1">
        <a:lnSpc>
          <a:spcPts val="2746"/>
        </a:lnSpc>
        <a:spcBef>
          <a:spcPct val="0"/>
        </a:spcBef>
        <a:spcAft>
          <a:spcPct val="0"/>
        </a:spcAft>
        <a:buSzPct val="78000"/>
        <a:buBlip>
          <a:blip r:embed="rId23"/>
        </a:buBlip>
        <a:defRPr lang="nl-NL" kern="1200" dirty="0">
          <a:solidFill>
            <a:schemeClr val="accent1"/>
          </a:solidFill>
          <a:latin typeface="Arial" pitchFamily="34" charset="0"/>
          <a:ea typeface="+mn-ea"/>
          <a:cs typeface="Arial" pitchFamily="34" charset="0"/>
        </a:defRPr>
      </a:lvl2pPr>
      <a:lvl3pPr marL="609160" indent="-99683" algn="l" defTabSz="908209" rtl="0" eaLnBrk="1" fontAlgn="base" hangingPunct="1">
        <a:lnSpc>
          <a:spcPts val="2746"/>
        </a:lnSpc>
        <a:spcBef>
          <a:spcPct val="0"/>
        </a:spcBef>
        <a:spcAft>
          <a:spcPct val="0"/>
        </a:spcAft>
        <a:buSzPct val="150000"/>
        <a:buFont typeface="Arial" charset="0"/>
        <a:buChar char="̵"/>
        <a:defRPr lang="nl-NL" kern="1200" dirty="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08913" rtl="0" eaLnBrk="1" latinLnBrk="0" hangingPunct="1">
        <a:defRPr sz="1800" kern="1200">
          <a:solidFill>
            <a:schemeClr val="tx1"/>
          </a:solidFill>
          <a:latin typeface="+mn-lt"/>
          <a:ea typeface="+mn-ea"/>
          <a:cs typeface="+mn-cs"/>
        </a:defRPr>
      </a:lvl1pPr>
      <a:lvl2pPr marL="454460" algn="l" defTabSz="908913" rtl="0" eaLnBrk="1" latinLnBrk="0" hangingPunct="1">
        <a:defRPr sz="1800" kern="1200">
          <a:solidFill>
            <a:schemeClr val="tx1"/>
          </a:solidFill>
          <a:latin typeface="+mn-lt"/>
          <a:ea typeface="+mn-ea"/>
          <a:cs typeface="+mn-cs"/>
        </a:defRPr>
      </a:lvl2pPr>
      <a:lvl3pPr marL="908913" algn="l" defTabSz="908913" rtl="0" eaLnBrk="1" latinLnBrk="0" hangingPunct="1">
        <a:defRPr sz="1800" kern="1200">
          <a:solidFill>
            <a:schemeClr val="tx1"/>
          </a:solidFill>
          <a:latin typeface="+mn-lt"/>
          <a:ea typeface="+mn-ea"/>
          <a:cs typeface="+mn-cs"/>
        </a:defRPr>
      </a:lvl3pPr>
      <a:lvl4pPr marL="1363363" algn="l" defTabSz="908913" rtl="0" eaLnBrk="1" latinLnBrk="0" hangingPunct="1">
        <a:defRPr sz="1800" kern="1200">
          <a:solidFill>
            <a:schemeClr val="tx1"/>
          </a:solidFill>
          <a:latin typeface="+mn-lt"/>
          <a:ea typeface="+mn-ea"/>
          <a:cs typeface="+mn-cs"/>
        </a:defRPr>
      </a:lvl4pPr>
      <a:lvl5pPr marL="1817818" algn="l" defTabSz="908913" rtl="0" eaLnBrk="1" latinLnBrk="0" hangingPunct="1">
        <a:defRPr sz="1800" kern="1200">
          <a:solidFill>
            <a:schemeClr val="tx1"/>
          </a:solidFill>
          <a:latin typeface="+mn-lt"/>
          <a:ea typeface="+mn-ea"/>
          <a:cs typeface="+mn-cs"/>
        </a:defRPr>
      </a:lvl5pPr>
      <a:lvl6pPr marL="2272274" algn="l" defTabSz="908913" rtl="0" eaLnBrk="1" latinLnBrk="0" hangingPunct="1">
        <a:defRPr sz="1800" kern="1200">
          <a:solidFill>
            <a:schemeClr val="tx1"/>
          </a:solidFill>
          <a:latin typeface="+mn-lt"/>
          <a:ea typeface="+mn-ea"/>
          <a:cs typeface="+mn-cs"/>
        </a:defRPr>
      </a:lvl6pPr>
      <a:lvl7pPr marL="2726726" algn="l" defTabSz="908913" rtl="0" eaLnBrk="1" latinLnBrk="0" hangingPunct="1">
        <a:defRPr sz="1800" kern="1200">
          <a:solidFill>
            <a:schemeClr val="tx1"/>
          </a:solidFill>
          <a:latin typeface="+mn-lt"/>
          <a:ea typeface="+mn-ea"/>
          <a:cs typeface="+mn-cs"/>
        </a:defRPr>
      </a:lvl7pPr>
      <a:lvl8pPr marL="3181183" algn="l" defTabSz="908913" rtl="0" eaLnBrk="1" latinLnBrk="0" hangingPunct="1">
        <a:defRPr sz="1800" kern="1200">
          <a:solidFill>
            <a:schemeClr val="tx1"/>
          </a:solidFill>
          <a:latin typeface="+mn-lt"/>
          <a:ea typeface="+mn-ea"/>
          <a:cs typeface="+mn-cs"/>
        </a:defRPr>
      </a:lvl8pPr>
      <a:lvl9pPr marL="3635636" algn="l" defTabSz="90891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diagramColors" Target="../diagrams/colors1.xml"/><Relationship Id="rId12" Type="http://schemas.openxmlformats.org/officeDocument/2006/relationships/image" Target="../media/image43.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42.emf"/><Relationship Id="rId5" Type="http://schemas.openxmlformats.org/officeDocument/2006/relationships/diagramLayout" Target="../diagrams/layout1.xml"/><Relationship Id="rId10" Type="http://schemas.openxmlformats.org/officeDocument/2006/relationships/image" Target="../media/image41.jpeg"/><Relationship Id="rId4" Type="http://schemas.openxmlformats.org/officeDocument/2006/relationships/diagramData" Target="../diagrams/data1.xml"/><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47.jpe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2.jpeg"/><Relationship Id="rId5" Type="http://schemas.microsoft.com/office/2007/relationships/hdphoto" Target="../media/hdphoto9.wdp"/><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54.jpe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microsoft.com/office/2007/relationships/hdphoto" Target="../media/hdphoto3.wdp"/><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3"/>
          <p:cNvSpPr>
            <a:spLocks noGrp="1"/>
          </p:cNvSpPr>
          <p:nvPr>
            <p:ph type="ctrTitle"/>
          </p:nvPr>
        </p:nvSpPr>
        <p:spPr>
          <a:xfrm>
            <a:off x="622800" y="518254"/>
            <a:ext cx="8041750" cy="626986"/>
          </a:xfrm>
        </p:spPr>
        <p:txBody>
          <a:bodyPr wrap="square"/>
          <a:lstStyle/>
          <a:p>
            <a:pPr>
              <a:lnSpc>
                <a:spcPct val="100000"/>
              </a:lnSpc>
            </a:pPr>
            <a:r>
              <a:rPr lang="de-DE" sz="3200" b="1" dirty="0">
                <a:latin typeface="Arial" charset="0"/>
                <a:cs typeface="Arial" charset="0"/>
              </a:rPr>
              <a:t>Netzausbau für die Energiewende</a:t>
            </a:r>
          </a:p>
        </p:txBody>
      </p:sp>
      <p:sp>
        <p:nvSpPr>
          <p:cNvPr id="16" name="Tijdelijke aanduiding voor tekst 15"/>
          <p:cNvSpPr>
            <a:spLocks noGrp="1"/>
          </p:cNvSpPr>
          <p:nvPr>
            <p:ph type="body" sz="quarter" idx="10"/>
          </p:nvPr>
        </p:nvSpPr>
        <p:spPr/>
        <p:txBody>
          <a:bodyPr/>
          <a:lstStyle/>
          <a:p>
            <a:pPr defTabSz="908209">
              <a:spcBef>
                <a:spcPct val="0"/>
              </a:spcBef>
            </a:pPr>
            <a:r>
              <a:rPr dirty="0" smtClean="0">
                <a:solidFill>
                  <a:srgbClr val="006683"/>
                </a:solidFill>
                <a:latin typeface="Arial" charset="0"/>
                <a:cs typeface="Arial" charset="0"/>
              </a:rPr>
              <a:t>Christian Schneller</a:t>
            </a:r>
          </a:p>
        </p:txBody>
      </p:sp>
      <p:sp>
        <p:nvSpPr>
          <p:cNvPr id="5" name="Tijdelijke aanduiding voor datum 15"/>
          <p:cNvSpPr>
            <a:spLocks noGrp="1"/>
          </p:cNvSpPr>
          <p:nvPr>
            <p:ph type="dt" sz="half" idx="11"/>
          </p:nvPr>
        </p:nvSpPr>
        <p:spPr/>
        <p:txBody>
          <a:bodyPr/>
          <a:lstStyle/>
          <a:p>
            <a:pPr>
              <a:defRPr/>
            </a:pPr>
            <a:r>
              <a:rPr lang="de-DE" smtClean="0"/>
              <a:t>22. Januar 2015</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622" y="373681"/>
            <a:ext cx="8640960" cy="899867"/>
          </a:xfrm>
        </p:spPr>
        <p:txBody>
          <a:bodyPr/>
          <a:lstStyle/>
          <a:p>
            <a:r>
              <a:rPr lang="en-GB" dirty="0" err="1" smtClean="0"/>
              <a:t>Erfolgsfaktoren</a:t>
            </a:r>
            <a:endParaRPr lang="en-GB" dirty="0"/>
          </a:p>
        </p:txBody>
      </p:sp>
      <p:sp>
        <p:nvSpPr>
          <p:cNvPr id="5" name="Foliennummernplatzhalter 4"/>
          <p:cNvSpPr>
            <a:spLocks noGrp="1"/>
          </p:cNvSpPr>
          <p:nvPr>
            <p:ph type="sldNum" sz="quarter" idx="11"/>
          </p:nvPr>
        </p:nvSpPr>
        <p:spPr/>
        <p:txBody>
          <a:bodyPr/>
          <a:lstStyle/>
          <a:p>
            <a:pPr>
              <a:defRPr/>
            </a:pPr>
            <a:fld id="{E579ECCB-3DB2-4216-8ACD-2186CF195E5E}" type="slidenum">
              <a:rPr lang="en-GB" smtClean="0"/>
              <a:pPr>
                <a:defRPr/>
              </a:pPr>
              <a:t>10</a:t>
            </a:fld>
            <a:endParaRPr lang="en-GB" dirty="0"/>
          </a:p>
        </p:txBody>
      </p:sp>
      <p:sp>
        <p:nvSpPr>
          <p:cNvPr id="7" name="Gleichschenkliges Dreieck 6"/>
          <p:cNvSpPr/>
          <p:nvPr/>
        </p:nvSpPr>
        <p:spPr>
          <a:xfrm>
            <a:off x="2445892" y="1764085"/>
            <a:ext cx="3879804" cy="334465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8" name="Textfeld 7"/>
          <p:cNvSpPr txBox="1"/>
          <p:nvPr/>
        </p:nvSpPr>
        <p:spPr>
          <a:xfrm>
            <a:off x="2443203" y="1188021"/>
            <a:ext cx="3892412" cy="461665"/>
          </a:xfrm>
          <a:prstGeom prst="rect">
            <a:avLst/>
          </a:prstGeom>
          <a:noFill/>
        </p:spPr>
        <p:txBody>
          <a:bodyPr wrap="none" rtlCol="0">
            <a:spAutoFit/>
          </a:bodyPr>
          <a:lstStyle/>
          <a:p>
            <a:pPr algn="ctr"/>
            <a:r>
              <a:rPr lang="en-GB" sz="2400" b="1" dirty="0" smtClean="0"/>
              <a:t>Stakeholder - </a:t>
            </a:r>
            <a:r>
              <a:rPr lang="en-GB" sz="2400" b="1" dirty="0" err="1" smtClean="0"/>
              <a:t>Beteiligung</a:t>
            </a:r>
            <a:endParaRPr lang="en-GB" sz="2400" dirty="0"/>
          </a:p>
        </p:txBody>
      </p:sp>
      <p:sp>
        <p:nvSpPr>
          <p:cNvPr id="9" name="Textfeld 8"/>
          <p:cNvSpPr txBox="1"/>
          <p:nvPr/>
        </p:nvSpPr>
        <p:spPr>
          <a:xfrm>
            <a:off x="873719" y="5292477"/>
            <a:ext cx="3212739" cy="738664"/>
          </a:xfrm>
          <a:prstGeom prst="rect">
            <a:avLst/>
          </a:prstGeom>
          <a:noFill/>
        </p:spPr>
        <p:txBody>
          <a:bodyPr wrap="none" rtlCol="0">
            <a:spAutoFit/>
          </a:bodyPr>
          <a:lstStyle/>
          <a:p>
            <a:pPr algn="ctr"/>
            <a:r>
              <a:rPr lang="en-GB" sz="2400" b="1" dirty="0" err="1" smtClean="0"/>
              <a:t>Projekt</a:t>
            </a:r>
            <a:r>
              <a:rPr lang="en-GB" sz="2400" b="1" dirty="0" smtClean="0"/>
              <a:t>-Management</a:t>
            </a:r>
            <a:r>
              <a:rPr lang="en-GB" dirty="0" smtClean="0"/>
              <a:t/>
            </a:r>
            <a:br>
              <a:rPr lang="en-GB" dirty="0" smtClean="0"/>
            </a:br>
            <a:endParaRPr lang="en-GB" dirty="0"/>
          </a:p>
        </p:txBody>
      </p:sp>
      <p:sp>
        <p:nvSpPr>
          <p:cNvPr id="10" name="Textfeld 9"/>
          <p:cNvSpPr txBox="1"/>
          <p:nvPr/>
        </p:nvSpPr>
        <p:spPr>
          <a:xfrm>
            <a:off x="5004783" y="5292477"/>
            <a:ext cx="3443743" cy="830997"/>
          </a:xfrm>
          <a:prstGeom prst="rect">
            <a:avLst/>
          </a:prstGeom>
          <a:noFill/>
        </p:spPr>
        <p:txBody>
          <a:bodyPr wrap="square" rtlCol="0">
            <a:spAutoFit/>
          </a:bodyPr>
          <a:lstStyle/>
          <a:p>
            <a:pPr algn="ctr"/>
            <a:r>
              <a:rPr lang="en-GB" sz="2400" b="1" dirty="0" err="1" smtClean="0"/>
              <a:t>Rechts</a:t>
            </a:r>
            <a:r>
              <a:rPr lang="en-GB" sz="2400" b="1" dirty="0" smtClean="0"/>
              <a:t>- &amp; </a:t>
            </a:r>
            <a:r>
              <a:rPr lang="en-GB" sz="2400" b="1" dirty="0" err="1" smtClean="0"/>
              <a:t>Verfahrens-rahmen</a:t>
            </a:r>
            <a:endParaRPr lang="en-GB" sz="2400" dirty="0"/>
          </a:p>
        </p:txBody>
      </p:sp>
      <p:sp>
        <p:nvSpPr>
          <p:cNvPr id="11" name="Fußzeilenplatzhalter 5"/>
          <p:cNvSpPr>
            <a:spLocks noGrp="1"/>
          </p:cNvSpPr>
          <p:nvPr>
            <p:ph type="ftr" sz="quarter" idx="12"/>
          </p:nvPr>
        </p:nvSpPr>
        <p:spPr>
          <a:xfrm>
            <a:off x="1015454" y="6375402"/>
            <a:ext cx="3976688" cy="365125"/>
          </a:xfrm>
        </p:spPr>
        <p:txBody>
          <a:bodyPr/>
          <a:lstStyle/>
          <a:p>
            <a:r>
              <a:rPr lang="de-DE" smtClean="0"/>
              <a:t>Uni Bayreuth</a:t>
            </a:r>
            <a:endParaRPr lang="nl-NL" dirty="0"/>
          </a:p>
        </p:txBody>
      </p:sp>
      <p:sp>
        <p:nvSpPr>
          <p:cNvPr id="13" name="Ellipse 12"/>
          <p:cNvSpPr/>
          <p:nvPr/>
        </p:nvSpPr>
        <p:spPr>
          <a:xfrm>
            <a:off x="311622" y="4788421"/>
            <a:ext cx="4248472" cy="13681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pPr>
              <a:defRPr/>
            </a:pPr>
            <a:r>
              <a:rPr lang="de-DE" smtClean="0"/>
              <a:t>22. Januar 2015</a:t>
            </a:r>
            <a:endParaRPr lang="de-DE" dirty="0"/>
          </a:p>
        </p:txBody>
      </p:sp>
    </p:spTree>
    <p:extLst>
      <p:ext uri="{BB962C8B-B14F-4D97-AF65-F5344CB8AC3E}">
        <p14:creationId xmlns:p14="http://schemas.microsoft.com/office/powerpoint/2010/main" val="1056517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1175718" y="4798607"/>
            <a:ext cx="542481" cy="5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hteck 16"/>
          <p:cNvSpPr/>
          <p:nvPr/>
        </p:nvSpPr>
        <p:spPr>
          <a:xfrm>
            <a:off x="2217412" y="4006607"/>
            <a:ext cx="542481" cy="13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hteck 20"/>
          <p:cNvSpPr/>
          <p:nvPr/>
        </p:nvSpPr>
        <p:spPr>
          <a:xfrm>
            <a:off x="3739856" y="4942607"/>
            <a:ext cx="542481"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hteck 21"/>
          <p:cNvSpPr/>
          <p:nvPr/>
        </p:nvSpPr>
        <p:spPr>
          <a:xfrm>
            <a:off x="4781550" y="4438607"/>
            <a:ext cx="542481"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hteck 23"/>
          <p:cNvSpPr/>
          <p:nvPr/>
        </p:nvSpPr>
        <p:spPr>
          <a:xfrm>
            <a:off x="6398720" y="2386607"/>
            <a:ext cx="542481" cy="29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hteck 24"/>
          <p:cNvSpPr/>
          <p:nvPr/>
        </p:nvSpPr>
        <p:spPr>
          <a:xfrm>
            <a:off x="7440414" y="3502607"/>
            <a:ext cx="542481" cy="183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itel 7"/>
          <p:cNvSpPr>
            <a:spLocks noGrp="1"/>
          </p:cNvSpPr>
          <p:nvPr>
            <p:ph type="title"/>
          </p:nvPr>
        </p:nvSpPr>
        <p:spPr>
          <a:xfrm>
            <a:off x="622800" y="373681"/>
            <a:ext cx="8617814" cy="899867"/>
          </a:xfrm>
        </p:spPr>
        <p:txBody>
          <a:bodyPr/>
          <a:lstStyle/>
          <a:p>
            <a:r>
              <a:rPr lang="en-GB" sz="2900" dirty="0" err="1" smtClean="0"/>
              <a:t>Erfolgsfaktor</a:t>
            </a:r>
            <a:r>
              <a:rPr lang="en-GB" sz="2900" dirty="0" smtClean="0"/>
              <a:t> </a:t>
            </a:r>
            <a:r>
              <a:rPr lang="en-GB" sz="2900" dirty="0" err="1" smtClean="0"/>
              <a:t>Projektmanagement</a:t>
            </a:r>
            <a:r>
              <a:rPr lang="en-GB" sz="2900" dirty="0" smtClean="0"/>
              <a:t> (PM)</a:t>
            </a:r>
            <a:endParaRPr lang="en-GB" sz="2900" dirty="0"/>
          </a:p>
        </p:txBody>
      </p:sp>
      <p:sp>
        <p:nvSpPr>
          <p:cNvPr id="5" name="Datumsplatzhalter 4"/>
          <p:cNvSpPr>
            <a:spLocks noGrp="1"/>
          </p:cNvSpPr>
          <p:nvPr>
            <p:ph type="dt" sz="half" idx="10"/>
          </p:nvPr>
        </p:nvSpPr>
        <p:spPr/>
        <p:txBody>
          <a:bodyPr/>
          <a:lstStyle/>
          <a:p>
            <a:r>
              <a:rPr lang="de-DE" smtClean="0"/>
              <a:t>22. Januar 2015</a:t>
            </a:r>
            <a:endParaRPr lang="en-GB" dirty="0"/>
          </a:p>
        </p:txBody>
      </p:sp>
      <p:cxnSp>
        <p:nvCxnSpPr>
          <p:cNvPr id="11" name="Gerade Verbindung 10"/>
          <p:cNvCxnSpPr/>
          <p:nvPr/>
        </p:nvCxnSpPr>
        <p:spPr>
          <a:xfrm>
            <a:off x="935861" y="5343086"/>
            <a:ext cx="2184073" cy="0"/>
          </a:xfrm>
          <a:prstGeom prst="line">
            <a:avLst/>
          </a:prstGeom>
          <a:ln w="1905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3499999" y="5343086"/>
            <a:ext cx="2184073" cy="0"/>
          </a:xfrm>
          <a:prstGeom prst="line">
            <a:avLst/>
          </a:prstGeom>
          <a:ln w="19050">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p:nvCxnSpPr>
        <p:spPr>
          <a:xfrm>
            <a:off x="6158863" y="5343086"/>
            <a:ext cx="2184073" cy="0"/>
          </a:xfrm>
          <a:prstGeom prst="line">
            <a:avLst/>
          </a:prstGeom>
          <a:ln w="19050">
            <a:solidFill>
              <a:srgbClr val="1C1C1C"/>
            </a:solidFill>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1063711" y="5334868"/>
            <a:ext cx="772969" cy="461665"/>
          </a:xfrm>
          <a:prstGeom prst="rect">
            <a:avLst/>
          </a:prstGeom>
          <a:noFill/>
        </p:spPr>
        <p:txBody>
          <a:bodyPr wrap="none" rtlCol="0">
            <a:spAutoFit/>
          </a:bodyPr>
          <a:lstStyle/>
          <a:p>
            <a:pPr algn="ctr"/>
            <a:r>
              <a:rPr lang="en-GB" sz="1200" dirty="0" smtClean="0"/>
              <a:t>High PM</a:t>
            </a:r>
          </a:p>
          <a:p>
            <a:pPr algn="ctr"/>
            <a:r>
              <a:rPr lang="en-GB" sz="1200" dirty="0" smtClean="0"/>
              <a:t>level</a:t>
            </a:r>
            <a:endParaRPr lang="en-GB" sz="1200" dirty="0"/>
          </a:p>
        </p:txBody>
      </p:sp>
      <p:sp>
        <p:nvSpPr>
          <p:cNvPr id="27" name="Textfeld 26"/>
          <p:cNvSpPr txBox="1"/>
          <p:nvPr/>
        </p:nvSpPr>
        <p:spPr>
          <a:xfrm>
            <a:off x="2119000" y="5334868"/>
            <a:ext cx="739306" cy="461665"/>
          </a:xfrm>
          <a:prstGeom prst="rect">
            <a:avLst/>
          </a:prstGeom>
          <a:noFill/>
        </p:spPr>
        <p:txBody>
          <a:bodyPr wrap="none" rtlCol="0">
            <a:spAutoFit/>
          </a:bodyPr>
          <a:lstStyle/>
          <a:p>
            <a:pPr algn="ctr"/>
            <a:r>
              <a:rPr lang="en-GB" sz="1200" dirty="0" smtClean="0"/>
              <a:t>Low PM</a:t>
            </a:r>
            <a:endParaRPr lang="en-GB" sz="1200" dirty="0"/>
          </a:p>
          <a:p>
            <a:pPr algn="ctr"/>
            <a:r>
              <a:rPr lang="en-GB" sz="1200" dirty="0"/>
              <a:t>level</a:t>
            </a:r>
          </a:p>
        </p:txBody>
      </p:sp>
      <p:sp>
        <p:nvSpPr>
          <p:cNvPr id="28" name="Textfeld 27"/>
          <p:cNvSpPr txBox="1"/>
          <p:nvPr/>
        </p:nvSpPr>
        <p:spPr>
          <a:xfrm>
            <a:off x="3627846" y="5334868"/>
            <a:ext cx="772969" cy="461665"/>
          </a:xfrm>
          <a:prstGeom prst="rect">
            <a:avLst/>
          </a:prstGeom>
          <a:noFill/>
        </p:spPr>
        <p:txBody>
          <a:bodyPr wrap="none" rtlCol="0">
            <a:spAutoFit/>
          </a:bodyPr>
          <a:lstStyle/>
          <a:p>
            <a:pPr algn="ctr"/>
            <a:r>
              <a:rPr lang="en-GB" sz="1200" dirty="0"/>
              <a:t>High PM</a:t>
            </a:r>
          </a:p>
          <a:p>
            <a:pPr algn="ctr"/>
            <a:r>
              <a:rPr lang="en-GB" sz="1200" dirty="0"/>
              <a:t>level</a:t>
            </a:r>
          </a:p>
        </p:txBody>
      </p:sp>
      <p:sp>
        <p:nvSpPr>
          <p:cNvPr id="29" name="Textfeld 28"/>
          <p:cNvSpPr txBox="1"/>
          <p:nvPr/>
        </p:nvSpPr>
        <p:spPr>
          <a:xfrm>
            <a:off x="4683137" y="5334868"/>
            <a:ext cx="739305" cy="461665"/>
          </a:xfrm>
          <a:prstGeom prst="rect">
            <a:avLst/>
          </a:prstGeom>
          <a:noFill/>
        </p:spPr>
        <p:txBody>
          <a:bodyPr wrap="none" rtlCol="0">
            <a:spAutoFit/>
          </a:bodyPr>
          <a:lstStyle/>
          <a:p>
            <a:pPr algn="ctr"/>
            <a:r>
              <a:rPr lang="en-GB" sz="1200" dirty="0"/>
              <a:t>Low PM</a:t>
            </a:r>
          </a:p>
          <a:p>
            <a:pPr algn="ctr"/>
            <a:r>
              <a:rPr lang="en-GB" sz="1200" dirty="0"/>
              <a:t>level</a:t>
            </a:r>
          </a:p>
        </p:txBody>
      </p:sp>
      <p:sp>
        <p:nvSpPr>
          <p:cNvPr id="30" name="Textfeld 29"/>
          <p:cNvSpPr txBox="1"/>
          <p:nvPr/>
        </p:nvSpPr>
        <p:spPr>
          <a:xfrm>
            <a:off x="6286710" y="5334868"/>
            <a:ext cx="772969" cy="461665"/>
          </a:xfrm>
          <a:prstGeom prst="rect">
            <a:avLst/>
          </a:prstGeom>
          <a:noFill/>
        </p:spPr>
        <p:txBody>
          <a:bodyPr wrap="none" rtlCol="0">
            <a:spAutoFit/>
          </a:bodyPr>
          <a:lstStyle/>
          <a:p>
            <a:pPr algn="ctr"/>
            <a:r>
              <a:rPr lang="en-GB" sz="1200" dirty="0"/>
              <a:t>High PM</a:t>
            </a:r>
          </a:p>
          <a:p>
            <a:pPr algn="ctr"/>
            <a:r>
              <a:rPr lang="en-GB" sz="1200" dirty="0"/>
              <a:t>level</a:t>
            </a:r>
          </a:p>
        </p:txBody>
      </p:sp>
      <p:sp>
        <p:nvSpPr>
          <p:cNvPr id="31" name="Textfeld 30"/>
          <p:cNvSpPr txBox="1"/>
          <p:nvPr/>
        </p:nvSpPr>
        <p:spPr>
          <a:xfrm>
            <a:off x="7342001" y="5334868"/>
            <a:ext cx="739305" cy="461665"/>
          </a:xfrm>
          <a:prstGeom prst="rect">
            <a:avLst/>
          </a:prstGeom>
          <a:noFill/>
        </p:spPr>
        <p:txBody>
          <a:bodyPr wrap="none" rtlCol="0">
            <a:spAutoFit/>
          </a:bodyPr>
          <a:lstStyle/>
          <a:p>
            <a:pPr algn="ctr"/>
            <a:r>
              <a:rPr lang="en-GB" sz="1200" dirty="0"/>
              <a:t>Low PM</a:t>
            </a:r>
          </a:p>
          <a:p>
            <a:pPr algn="ctr"/>
            <a:r>
              <a:rPr lang="en-GB" sz="1200" dirty="0"/>
              <a:t>level</a:t>
            </a:r>
          </a:p>
        </p:txBody>
      </p:sp>
      <p:sp>
        <p:nvSpPr>
          <p:cNvPr id="33" name="Textfeld 32"/>
          <p:cNvSpPr txBox="1"/>
          <p:nvPr/>
        </p:nvSpPr>
        <p:spPr>
          <a:xfrm>
            <a:off x="1204774" y="4517934"/>
            <a:ext cx="490840" cy="276999"/>
          </a:xfrm>
          <a:prstGeom prst="rect">
            <a:avLst/>
          </a:prstGeom>
          <a:noFill/>
        </p:spPr>
        <p:txBody>
          <a:bodyPr wrap="none" rtlCol="0">
            <a:spAutoFit/>
          </a:bodyPr>
          <a:lstStyle/>
          <a:p>
            <a:pPr algn="ctr"/>
            <a:r>
              <a:rPr lang="en-GB" sz="1200" dirty="0" smtClean="0"/>
              <a:t>15%</a:t>
            </a:r>
            <a:endParaRPr lang="en-GB" sz="1200" baseline="30000" dirty="0"/>
          </a:p>
        </p:txBody>
      </p:sp>
      <p:sp>
        <p:nvSpPr>
          <p:cNvPr id="45" name="Textfeld 44"/>
          <p:cNvSpPr txBox="1"/>
          <p:nvPr/>
        </p:nvSpPr>
        <p:spPr>
          <a:xfrm>
            <a:off x="2243234" y="3719334"/>
            <a:ext cx="490840" cy="276999"/>
          </a:xfrm>
          <a:prstGeom prst="rect">
            <a:avLst/>
          </a:prstGeom>
          <a:noFill/>
        </p:spPr>
        <p:txBody>
          <a:bodyPr wrap="none" rtlCol="0">
            <a:spAutoFit/>
          </a:bodyPr>
          <a:lstStyle/>
          <a:p>
            <a:pPr algn="ctr"/>
            <a:r>
              <a:rPr lang="en-GB" sz="1200" dirty="0" smtClean="0"/>
              <a:t>37%</a:t>
            </a:r>
            <a:endParaRPr lang="en-GB" sz="1200" dirty="0"/>
          </a:p>
        </p:txBody>
      </p:sp>
      <p:sp>
        <p:nvSpPr>
          <p:cNvPr id="46" name="Textfeld 45"/>
          <p:cNvSpPr txBox="1"/>
          <p:nvPr/>
        </p:nvSpPr>
        <p:spPr>
          <a:xfrm>
            <a:off x="3771384" y="4656433"/>
            <a:ext cx="479427" cy="276999"/>
          </a:xfrm>
          <a:prstGeom prst="rect">
            <a:avLst/>
          </a:prstGeom>
          <a:noFill/>
        </p:spPr>
        <p:txBody>
          <a:bodyPr wrap="none" rtlCol="0">
            <a:spAutoFit/>
          </a:bodyPr>
          <a:lstStyle/>
          <a:p>
            <a:pPr algn="ctr"/>
            <a:r>
              <a:rPr lang="en-GB" sz="1200" dirty="0" smtClean="0"/>
              <a:t>11%</a:t>
            </a:r>
            <a:endParaRPr lang="en-GB" sz="1200" dirty="0"/>
          </a:p>
        </p:txBody>
      </p:sp>
      <p:sp>
        <p:nvSpPr>
          <p:cNvPr id="58" name="Textfeld 57"/>
          <p:cNvSpPr txBox="1"/>
          <p:nvPr/>
        </p:nvSpPr>
        <p:spPr>
          <a:xfrm>
            <a:off x="4807371" y="4164134"/>
            <a:ext cx="490840" cy="276999"/>
          </a:xfrm>
          <a:prstGeom prst="rect">
            <a:avLst/>
          </a:prstGeom>
          <a:noFill/>
        </p:spPr>
        <p:txBody>
          <a:bodyPr wrap="none" rtlCol="0">
            <a:spAutoFit/>
          </a:bodyPr>
          <a:lstStyle/>
          <a:p>
            <a:pPr algn="ctr"/>
            <a:r>
              <a:rPr lang="en-GB" sz="1200" dirty="0" smtClean="0"/>
              <a:t>25%</a:t>
            </a:r>
            <a:endParaRPr lang="en-GB" sz="1200" dirty="0"/>
          </a:p>
        </p:txBody>
      </p:sp>
      <p:sp>
        <p:nvSpPr>
          <p:cNvPr id="59" name="Textfeld 58"/>
          <p:cNvSpPr txBox="1"/>
          <p:nvPr/>
        </p:nvSpPr>
        <p:spPr>
          <a:xfrm>
            <a:off x="6427775" y="2109608"/>
            <a:ext cx="490840" cy="276999"/>
          </a:xfrm>
          <a:prstGeom prst="rect">
            <a:avLst/>
          </a:prstGeom>
          <a:noFill/>
        </p:spPr>
        <p:txBody>
          <a:bodyPr wrap="none" rtlCol="0">
            <a:spAutoFit/>
          </a:bodyPr>
          <a:lstStyle/>
          <a:p>
            <a:pPr algn="ctr"/>
            <a:r>
              <a:rPr lang="en-GB" sz="1200" dirty="0" smtClean="0"/>
              <a:t>82%</a:t>
            </a:r>
            <a:endParaRPr lang="en-GB" sz="1200" dirty="0"/>
          </a:p>
        </p:txBody>
      </p:sp>
      <p:sp>
        <p:nvSpPr>
          <p:cNvPr id="60" name="Textfeld 59"/>
          <p:cNvSpPr txBox="1"/>
          <p:nvPr/>
        </p:nvSpPr>
        <p:spPr>
          <a:xfrm>
            <a:off x="7466235" y="3225608"/>
            <a:ext cx="490840" cy="276999"/>
          </a:xfrm>
          <a:prstGeom prst="rect">
            <a:avLst/>
          </a:prstGeom>
          <a:noFill/>
        </p:spPr>
        <p:txBody>
          <a:bodyPr wrap="none" rtlCol="0">
            <a:spAutoFit/>
          </a:bodyPr>
          <a:lstStyle/>
          <a:p>
            <a:pPr algn="ctr"/>
            <a:r>
              <a:rPr lang="en-GB" sz="1200" dirty="0" smtClean="0"/>
              <a:t>51%</a:t>
            </a:r>
            <a:endParaRPr lang="en-GB" sz="1200" dirty="0"/>
          </a:p>
        </p:txBody>
      </p:sp>
      <p:sp>
        <p:nvSpPr>
          <p:cNvPr id="61" name="Abgerundetes Rechteck 60"/>
          <p:cNvSpPr/>
          <p:nvPr/>
        </p:nvSpPr>
        <p:spPr>
          <a:xfrm>
            <a:off x="1233822" y="1485807"/>
            <a:ext cx="1496244"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b="1" dirty="0" smtClean="0"/>
              <a:t>Missed deadlines</a:t>
            </a:r>
            <a:endParaRPr lang="en-GB" sz="1200" b="1" dirty="0"/>
          </a:p>
        </p:txBody>
      </p:sp>
      <p:sp>
        <p:nvSpPr>
          <p:cNvPr id="62" name="Abgerundetes Rechteck 61"/>
          <p:cNvSpPr/>
          <p:nvPr/>
        </p:nvSpPr>
        <p:spPr>
          <a:xfrm>
            <a:off x="3849211" y="1485807"/>
            <a:ext cx="1452066"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b="1" dirty="0" smtClean="0"/>
              <a:t>Budget overrun</a:t>
            </a:r>
            <a:endParaRPr lang="en-GB" sz="1200" b="1" dirty="0"/>
          </a:p>
        </p:txBody>
      </p:sp>
      <p:sp>
        <p:nvSpPr>
          <p:cNvPr id="63" name="Abgerundetes Rechteck 62"/>
          <p:cNvSpPr/>
          <p:nvPr/>
        </p:nvSpPr>
        <p:spPr>
          <a:xfrm>
            <a:off x="6420422" y="1485807"/>
            <a:ext cx="1668064"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200" b="1" dirty="0" smtClean="0"/>
              <a:t>Successful projects</a:t>
            </a:r>
            <a:endParaRPr lang="en-GB" sz="1200" b="1" dirty="0"/>
          </a:p>
        </p:txBody>
      </p:sp>
      <p:cxnSp>
        <p:nvCxnSpPr>
          <p:cNvPr id="65" name="Gerade Verbindung 64"/>
          <p:cNvCxnSpPr/>
          <p:nvPr/>
        </p:nvCxnSpPr>
        <p:spPr>
          <a:xfrm>
            <a:off x="3307080" y="1470234"/>
            <a:ext cx="0" cy="426291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a:off x="5928246" y="1470234"/>
            <a:ext cx="0" cy="4262917"/>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76" name="Textfeld 75"/>
          <p:cNvSpPr txBox="1"/>
          <p:nvPr/>
        </p:nvSpPr>
        <p:spPr>
          <a:xfrm>
            <a:off x="798426" y="6198384"/>
            <a:ext cx="1952779" cy="246221"/>
          </a:xfrm>
          <a:prstGeom prst="rect">
            <a:avLst/>
          </a:prstGeom>
          <a:noFill/>
        </p:spPr>
        <p:txBody>
          <a:bodyPr wrap="none" rtlCol="0">
            <a:spAutoFit/>
          </a:bodyPr>
          <a:lstStyle/>
          <a:p>
            <a:r>
              <a:rPr lang="en-GB" sz="1000" dirty="0" err="1" smtClean="0"/>
              <a:t>Quelle</a:t>
            </a:r>
            <a:r>
              <a:rPr lang="en-GB" sz="1000" dirty="0" smtClean="0"/>
              <a:t>: MPM </a:t>
            </a:r>
            <a:r>
              <a:rPr lang="en-GB" sz="1000" dirty="0" err="1" smtClean="0"/>
              <a:t>Studie</a:t>
            </a:r>
            <a:r>
              <a:rPr lang="en-GB" sz="1000" dirty="0" smtClean="0"/>
              <a:t>/TU Berlin</a:t>
            </a:r>
            <a:endParaRPr lang="en-GB" sz="1000" dirty="0"/>
          </a:p>
        </p:txBody>
      </p:sp>
      <p:sp>
        <p:nvSpPr>
          <p:cNvPr id="2" name="Fußzeilenplatzhalter 1"/>
          <p:cNvSpPr>
            <a:spLocks noGrp="1"/>
          </p:cNvSpPr>
          <p:nvPr>
            <p:ph type="ftr" sz="quarter" idx="12"/>
          </p:nvPr>
        </p:nvSpPr>
        <p:spPr/>
        <p:txBody>
          <a:bodyPr/>
          <a:lstStyle/>
          <a:p>
            <a:r>
              <a:rPr lang="de-DE" smtClean="0"/>
              <a:t>Uni Bayreuth</a:t>
            </a:r>
            <a:endParaRPr lang="nl-NL"/>
          </a:p>
        </p:txBody>
      </p:sp>
      <p:sp>
        <p:nvSpPr>
          <p:cNvPr id="3" name="Foliennummernplatzhalter 2"/>
          <p:cNvSpPr>
            <a:spLocks noGrp="1"/>
          </p:cNvSpPr>
          <p:nvPr>
            <p:ph type="sldNum" sz="quarter" idx="11"/>
          </p:nvPr>
        </p:nvSpPr>
        <p:spPr/>
        <p:txBody>
          <a:bodyPr/>
          <a:lstStyle/>
          <a:p>
            <a:pPr>
              <a:defRPr/>
            </a:pPr>
            <a:fld id="{E579ECCB-3DB2-4216-8ACD-2186CF195E5E}" type="slidenum">
              <a:rPr lang="de-DE" smtClean="0"/>
              <a:pPr>
                <a:defRPr/>
              </a:pPr>
              <a:t>11</a:t>
            </a:fld>
            <a:endParaRPr lang="de-DE" dirty="0"/>
          </a:p>
        </p:txBody>
      </p:sp>
    </p:spTree>
    <p:extLst>
      <p:ext uri="{BB962C8B-B14F-4D97-AF65-F5344CB8AC3E}">
        <p14:creationId xmlns:p14="http://schemas.microsoft.com/office/powerpoint/2010/main" val="384297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holland1916.com/Portals/212316/images/priority-resized-600.jpg"/>
          <p:cNvPicPr>
            <a:picLocks noChangeAspect="1" noChangeArrowheads="1"/>
          </p:cNvPicPr>
          <p:nvPr/>
        </p:nvPicPr>
        <p:blipFill rotWithShape="1">
          <a:blip r:embed="rId2">
            <a:extLst>
              <a:ext uri="{28A0092B-C50C-407E-A947-70E740481C1C}">
                <a14:useLocalDpi xmlns:a14="http://schemas.microsoft.com/office/drawing/2010/main" val="0"/>
              </a:ext>
            </a:extLst>
          </a:blip>
          <a:srcRect t="3140" b="-461"/>
          <a:stretch/>
        </p:blipFill>
        <p:spPr bwMode="auto">
          <a:xfrm>
            <a:off x="887686" y="2227791"/>
            <a:ext cx="2376024" cy="155251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en-GB" dirty="0" err="1" smtClean="0"/>
              <a:t>Projektmanagement</a:t>
            </a:r>
            <a:r>
              <a:rPr lang="en-GB" dirty="0" smtClean="0"/>
              <a:t> </a:t>
            </a:r>
            <a:r>
              <a:rPr lang="en-GB" dirty="0" err="1" smtClean="0"/>
              <a:t>bedeutet</a:t>
            </a:r>
            <a:r>
              <a:rPr lang="en-GB" dirty="0" smtClean="0"/>
              <a:t> </a:t>
            </a:r>
            <a:r>
              <a:rPr lang="en-GB" dirty="0" err="1" smtClean="0"/>
              <a:t>Klarheit</a:t>
            </a:r>
            <a:r>
              <a:rPr lang="en-GB" dirty="0" smtClean="0"/>
              <a:t> von …</a:t>
            </a:r>
            <a:endParaRPr lang="en-GB" dirty="0"/>
          </a:p>
        </p:txBody>
      </p:sp>
      <p:sp>
        <p:nvSpPr>
          <p:cNvPr id="4" name="Datumsplatzhalter 3"/>
          <p:cNvSpPr>
            <a:spLocks noGrp="1"/>
          </p:cNvSpPr>
          <p:nvPr>
            <p:ph type="dt" sz="half" idx="10"/>
          </p:nvPr>
        </p:nvSpPr>
        <p:spPr/>
        <p:txBody>
          <a:bodyPr/>
          <a:lstStyle/>
          <a:p>
            <a:pPr>
              <a:defRPr/>
            </a:pPr>
            <a:r>
              <a:rPr lang="de-DE" smtClean="0"/>
              <a:t>22. Januar 2015</a:t>
            </a:r>
            <a:endParaRPr lang="en-GB" dirty="0"/>
          </a:p>
        </p:txBody>
      </p:sp>
      <p:sp>
        <p:nvSpPr>
          <p:cNvPr id="5" name="Foliennummernplatzhalter 4"/>
          <p:cNvSpPr>
            <a:spLocks noGrp="1"/>
          </p:cNvSpPr>
          <p:nvPr>
            <p:ph type="sldNum" sz="quarter" idx="11"/>
          </p:nvPr>
        </p:nvSpPr>
        <p:spPr/>
        <p:txBody>
          <a:bodyPr/>
          <a:lstStyle/>
          <a:p>
            <a:pPr>
              <a:defRPr/>
            </a:pPr>
            <a:fld id="{E579ECCB-3DB2-4216-8ACD-2186CF195E5E}" type="slidenum">
              <a:rPr lang="en-GB" smtClean="0"/>
              <a:pPr>
                <a:defRPr/>
              </a:pPr>
              <a:t>12</a:t>
            </a:fld>
            <a:endParaRPr lang="en-GB" dirty="0"/>
          </a:p>
        </p:txBody>
      </p:sp>
      <p:sp>
        <p:nvSpPr>
          <p:cNvPr id="6" name="Fußzeilenplatzhalter 5"/>
          <p:cNvSpPr>
            <a:spLocks noGrp="1"/>
          </p:cNvSpPr>
          <p:nvPr>
            <p:ph type="ftr" sz="quarter" idx="12"/>
          </p:nvPr>
        </p:nvSpPr>
        <p:spPr/>
        <p:txBody>
          <a:bodyPr/>
          <a:lstStyle/>
          <a:p>
            <a:r>
              <a:rPr lang="en-GB" smtClean="0"/>
              <a:t>Uni Bayreuth</a:t>
            </a:r>
            <a:endParaRPr lang="en-GB" dirty="0"/>
          </a:p>
        </p:txBody>
      </p:sp>
      <p:pic>
        <p:nvPicPr>
          <p:cNvPr id="1026" name="Picture 2" descr="http://thumbs.dreamstime.com/z/groe-ohren-29172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9995"/>
          <a:stretch/>
        </p:blipFill>
        <p:spPr bwMode="auto">
          <a:xfrm>
            <a:off x="5856238" y="2196133"/>
            <a:ext cx="1032159" cy="15366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clker.com/cliparts/a/a/d/d/1195427182853813009liftarn_Compass.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750" y="4716413"/>
            <a:ext cx="1305553"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us.123rf.com/400wm/400/400/dimdimich/dimdimich1205/dimdimich120500018/13724077-holz-werkzeugkiste-mit-werkzeug-isoliert-auf-weis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0214" y="4644405"/>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18" name="Rechteck 17"/>
          <p:cNvSpPr/>
          <p:nvPr/>
        </p:nvSpPr>
        <p:spPr>
          <a:xfrm>
            <a:off x="815678" y="3852317"/>
            <a:ext cx="2554572" cy="756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b="1" dirty="0" smtClean="0"/>
              <a:t> </a:t>
            </a:r>
            <a:r>
              <a:rPr lang="en-GB" b="1" dirty="0" err="1" smtClean="0"/>
              <a:t>Zielen</a:t>
            </a:r>
            <a:endParaRPr lang="en-GB" b="1" dirty="0"/>
          </a:p>
        </p:txBody>
      </p:sp>
      <p:sp>
        <p:nvSpPr>
          <p:cNvPr id="19" name="Rechteck 18"/>
          <p:cNvSpPr/>
          <p:nvPr/>
        </p:nvSpPr>
        <p:spPr>
          <a:xfrm>
            <a:off x="5533914" y="3852317"/>
            <a:ext cx="2554572" cy="756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b="1" dirty="0" smtClean="0"/>
              <a:t> </a:t>
            </a:r>
            <a:r>
              <a:rPr lang="en-GB" b="1" dirty="0" err="1" smtClean="0"/>
              <a:t>Werkzeugen</a:t>
            </a:r>
            <a:endParaRPr lang="en-GB" b="1" dirty="0"/>
          </a:p>
        </p:txBody>
      </p:sp>
      <p:sp>
        <p:nvSpPr>
          <p:cNvPr id="20" name="Rechteck 19"/>
          <p:cNvSpPr/>
          <p:nvPr/>
        </p:nvSpPr>
        <p:spPr>
          <a:xfrm>
            <a:off x="5533914" y="1332037"/>
            <a:ext cx="2554572" cy="756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b="1" dirty="0" smtClean="0"/>
              <a:t> </a:t>
            </a:r>
            <a:r>
              <a:rPr lang="en-GB" b="1" dirty="0" err="1" smtClean="0"/>
              <a:t>Verantwortlichkeiten</a:t>
            </a:r>
            <a:endParaRPr lang="en-GB" b="1" dirty="0"/>
          </a:p>
        </p:txBody>
      </p:sp>
      <p:sp>
        <p:nvSpPr>
          <p:cNvPr id="22" name="Rechteck 21"/>
          <p:cNvSpPr/>
          <p:nvPr/>
        </p:nvSpPr>
        <p:spPr>
          <a:xfrm>
            <a:off x="815678" y="1332037"/>
            <a:ext cx="2554572" cy="75608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b="1" dirty="0" smtClean="0"/>
              <a:t> </a:t>
            </a:r>
            <a:r>
              <a:rPr lang="en-GB" b="1" dirty="0" err="1" smtClean="0"/>
              <a:t>Aufgaben</a:t>
            </a:r>
            <a:endParaRPr lang="en-GB" b="1" dirty="0"/>
          </a:p>
        </p:txBody>
      </p:sp>
    </p:spTree>
    <p:extLst>
      <p:ext uri="{BB962C8B-B14F-4D97-AF65-F5344CB8AC3E}">
        <p14:creationId xmlns:p14="http://schemas.microsoft.com/office/powerpoint/2010/main" val="119063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622" y="373681"/>
            <a:ext cx="8640960" cy="899867"/>
          </a:xfrm>
        </p:spPr>
        <p:txBody>
          <a:bodyPr/>
          <a:lstStyle/>
          <a:p>
            <a:r>
              <a:rPr lang="en-GB" dirty="0" err="1" smtClean="0"/>
              <a:t>Erfolgsfaktoren</a:t>
            </a:r>
            <a:endParaRPr lang="en-GB" dirty="0"/>
          </a:p>
        </p:txBody>
      </p:sp>
      <p:sp>
        <p:nvSpPr>
          <p:cNvPr id="5" name="Foliennummernplatzhalter 4"/>
          <p:cNvSpPr>
            <a:spLocks noGrp="1"/>
          </p:cNvSpPr>
          <p:nvPr>
            <p:ph type="sldNum" sz="quarter" idx="11"/>
          </p:nvPr>
        </p:nvSpPr>
        <p:spPr/>
        <p:txBody>
          <a:bodyPr/>
          <a:lstStyle/>
          <a:p>
            <a:pPr>
              <a:defRPr/>
            </a:pPr>
            <a:fld id="{E579ECCB-3DB2-4216-8ACD-2186CF195E5E}" type="slidenum">
              <a:rPr lang="en-GB" smtClean="0"/>
              <a:pPr>
                <a:defRPr/>
              </a:pPr>
              <a:t>13</a:t>
            </a:fld>
            <a:endParaRPr lang="en-GB" dirty="0"/>
          </a:p>
        </p:txBody>
      </p:sp>
      <p:sp>
        <p:nvSpPr>
          <p:cNvPr id="7" name="Gleichschenkliges Dreieck 6"/>
          <p:cNvSpPr/>
          <p:nvPr/>
        </p:nvSpPr>
        <p:spPr>
          <a:xfrm>
            <a:off x="2445892" y="1764085"/>
            <a:ext cx="3879804" cy="334465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8" name="Textfeld 7"/>
          <p:cNvSpPr txBox="1"/>
          <p:nvPr/>
        </p:nvSpPr>
        <p:spPr>
          <a:xfrm>
            <a:off x="2443203" y="1188021"/>
            <a:ext cx="3892412" cy="461665"/>
          </a:xfrm>
          <a:prstGeom prst="rect">
            <a:avLst/>
          </a:prstGeom>
          <a:noFill/>
        </p:spPr>
        <p:txBody>
          <a:bodyPr wrap="none" rtlCol="0">
            <a:spAutoFit/>
          </a:bodyPr>
          <a:lstStyle/>
          <a:p>
            <a:pPr algn="ctr"/>
            <a:r>
              <a:rPr lang="en-GB" sz="2400" b="1" dirty="0" smtClean="0"/>
              <a:t>Stakeholder - </a:t>
            </a:r>
            <a:r>
              <a:rPr lang="en-GB" sz="2400" b="1" dirty="0" err="1" smtClean="0"/>
              <a:t>Beteiligung</a:t>
            </a:r>
            <a:endParaRPr lang="en-GB" sz="2400" dirty="0"/>
          </a:p>
        </p:txBody>
      </p:sp>
      <p:sp>
        <p:nvSpPr>
          <p:cNvPr id="9" name="Textfeld 8"/>
          <p:cNvSpPr txBox="1"/>
          <p:nvPr/>
        </p:nvSpPr>
        <p:spPr>
          <a:xfrm>
            <a:off x="873719" y="5292477"/>
            <a:ext cx="3212739" cy="738664"/>
          </a:xfrm>
          <a:prstGeom prst="rect">
            <a:avLst/>
          </a:prstGeom>
          <a:noFill/>
        </p:spPr>
        <p:txBody>
          <a:bodyPr wrap="none" rtlCol="0">
            <a:spAutoFit/>
          </a:bodyPr>
          <a:lstStyle/>
          <a:p>
            <a:pPr algn="ctr"/>
            <a:r>
              <a:rPr lang="en-GB" sz="2400" b="1" dirty="0" err="1" smtClean="0"/>
              <a:t>Projekt</a:t>
            </a:r>
            <a:r>
              <a:rPr lang="en-GB" sz="2400" b="1" dirty="0" smtClean="0"/>
              <a:t>-Management</a:t>
            </a:r>
            <a:r>
              <a:rPr lang="en-GB" dirty="0" smtClean="0"/>
              <a:t/>
            </a:r>
            <a:br>
              <a:rPr lang="en-GB" dirty="0" smtClean="0"/>
            </a:br>
            <a:endParaRPr lang="en-GB" dirty="0"/>
          </a:p>
        </p:txBody>
      </p:sp>
      <p:sp>
        <p:nvSpPr>
          <p:cNvPr id="10" name="Textfeld 9"/>
          <p:cNvSpPr txBox="1"/>
          <p:nvPr/>
        </p:nvSpPr>
        <p:spPr>
          <a:xfrm>
            <a:off x="5004783" y="5292477"/>
            <a:ext cx="3443743" cy="830997"/>
          </a:xfrm>
          <a:prstGeom prst="rect">
            <a:avLst/>
          </a:prstGeom>
          <a:noFill/>
        </p:spPr>
        <p:txBody>
          <a:bodyPr wrap="square" rtlCol="0">
            <a:spAutoFit/>
          </a:bodyPr>
          <a:lstStyle/>
          <a:p>
            <a:pPr algn="ctr"/>
            <a:r>
              <a:rPr lang="en-GB" sz="2400" b="1" dirty="0" err="1" smtClean="0"/>
              <a:t>Rechts</a:t>
            </a:r>
            <a:r>
              <a:rPr lang="en-GB" sz="2400" b="1" dirty="0" smtClean="0"/>
              <a:t>- &amp; </a:t>
            </a:r>
            <a:r>
              <a:rPr lang="en-GB" sz="2400" b="1" dirty="0" err="1" smtClean="0"/>
              <a:t>Verfahrens-rahmen</a:t>
            </a:r>
            <a:endParaRPr lang="en-GB" sz="2400" dirty="0"/>
          </a:p>
        </p:txBody>
      </p:sp>
      <p:sp>
        <p:nvSpPr>
          <p:cNvPr id="11" name="Fußzeilenplatzhalter 5"/>
          <p:cNvSpPr>
            <a:spLocks noGrp="1"/>
          </p:cNvSpPr>
          <p:nvPr>
            <p:ph type="ftr" sz="quarter" idx="12"/>
          </p:nvPr>
        </p:nvSpPr>
        <p:spPr>
          <a:xfrm>
            <a:off x="1015454" y="6375402"/>
            <a:ext cx="3976688" cy="365125"/>
          </a:xfrm>
        </p:spPr>
        <p:txBody>
          <a:bodyPr/>
          <a:lstStyle/>
          <a:p>
            <a:r>
              <a:rPr lang="de-DE" smtClean="0"/>
              <a:t>Uni Bayreuth</a:t>
            </a:r>
            <a:endParaRPr lang="nl-NL" dirty="0"/>
          </a:p>
        </p:txBody>
      </p:sp>
      <p:sp>
        <p:nvSpPr>
          <p:cNvPr id="3" name="Ellipse 2"/>
          <p:cNvSpPr/>
          <p:nvPr/>
        </p:nvSpPr>
        <p:spPr>
          <a:xfrm>
            <a:off x="2183830" y="755973"/>
            <a:ext cx="4248472" cy="13681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p:txBody>
          <a:bodyPr/>
          <a:lstStyle/>
          <a:p>
            <a:pPr>
              <a:defRPr/>
            </a:pPr>
            <a:r>
              <a:rPr lang="de-DE" smtClean="0"/>
              <a:t>22. Januar 2015</a:t>
            </a:r>
            <a:endParaRPr lang="de-DE" dirty="0"/>
          </a:p>
        </p:txBody>
      </p:sp>
    </p:spTree>
    <p:extLst>
      <p:ext uri="{BB962C8B-B14F-4D97-AF65-F5344CB8AC3E}">
        <p14:creationId xmlns:p14="http://schemas.microsoft.com/office/powerpoint/2010/main" val="4055305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4"/>
          <p:cNvSpPr>
            <a:spLocks noGrp="1"/>
          </p:cNvSpPr>
          <p:nvPr>
            <p:ph type="title"/>
          </p:nvPr>
        </p:nvSpPr>
        <p:spPr/>
        <p:txBody>
          <a:bodyPr/>
          <a:lstStyle/>
          <a:p>
            <a:r>
              <a:rPr lang="de-DE" dirty="0" smtClean="0">
                <a:solidFill>
                  <a:srgbClr val="004FA3"/>
                </a:solidFill>
              </a:rPr>
              <a:t>Erfolgsfaktor </a:t>
            </a:r>
            <a:r>
              <a:rPr lang="de-DE" dirty="0" err="1" smtClean="0">
                <a:solidFill>
                  <a:srgbClr val="004FA3"/>
                </a:solidFill>
              </a:rPr>
              <a:t>Stakeholder</a:t>
            </a:r>
            <a:r>
              <a:rPr lang="de-DE" dirty="0" smtClean="0">
                <a:solidFill>
                  <a:srgbClr val="004FA3"/>
                </a:solidFill>
              </a:rPr>
              <a:t>-Beteiligung</a:t>
            </a:r>
            <a:endParaRPr lang="de-DE" dirty="0">
              <a:solidFill>
                <a:srgbClr val="004FA3"/>
              </a:solidFill>
            </a:endParaRPr>
          </a:p>
        </p:txBody>
      </p:sp>
      <p:sp>
        <p:nvSpPr>
          <p:cNvPr id="16" name="Inhaltsplatzhalter 5"/>
          <p:cNvSpPr>
            <a:spLocks noGrp="1"/>
          </p:cNvSpPr>
          <p:nvPr>
            <p:ph sz="quarter" idx="4"/>
          </p:nvPr>
        </p:nvSpPr>
        <p:spPr>
          <a:xfrm>
            <a:off x="622800" y="1260029"/>
            <a:ext cx="5256000" cy="4769858"/>
          </a:xfrm>
        </p:spPr>
        <p:txBody>
          <a:bodyPr/>
          <a:lstStyle/>
          <a:p>
            <a:pPr marL="285750" indent="-285750">
              <a:lnSpc>
                <a:spcPct val="100000"/>
              </a:lnSpc>
              <a:buBlip>
                <a:blip r:embed="rId3"/>
              </a:buBlip>
            </a:pPr>
            <a:endParaRPr lang="de-DE" dirty="0"/>
          </a:p>
          <a:p>
            <a:pPr marL="285750" indent="-285750">
              <a:lnSpc>
                <a:spcPct val="100000"/>
              </a:lnSpc>
              <a:buBlip>
                <a:blip r:embed="rId3"/>
              </a:buBlip>
            </a:pPr>
            <a:r>
              <a:rPr lang="de-DE" b="1" dirty="0" smtClean="0"/>
              <a:t>Transparenz</a:t>
            </a:r>
            <a:r>
              <a:rPr lang="de-DE" dirty="0" smtClean="0"/>
              <a:t> – Zugang zu allen wesentlichen Informationen</a:t>
            </a:r>
          </a:p>
          <a:p>
            <a:pPr marL="285750" indent="-285750">
              <a:lnSpc>
                <a:spcPct val="100000"/>
              </a:lnSpc>
              <a:buBlip>
                <a:blip r:embed="rId3"/>
              </a:buBlip>
            </a:pPr>
            <a:endParaRPr lang="de-DE" dirty="0"/>
          </a:p>
          <a:p>
            <a:pPr marL="285750" indent="-285750">
              <a:lnSpc>
                <a:spcPct val="100000"/>
              </a:lnSpc>
              <a:buBlip>
                <a:blip r:embed="rId3"/>
              </a:buBlip>
            </a:pPr>
            <a:r>
              <a:rPr lang="de-DE" dirty="0"/>
              <a:t>Proaktives Zugehen auf die </a:t>
            </a:r>
            <a:r>
              <a:rPr lang="de-DE" b="1" dirty="0"/>
              <a:t>relevanten </a:t>
            </a:r>
            <a:r>
              <a:rPr lang="de-DE" b="1" dirty="0" err="1" smtClean="0"/>
              <a:t>Stakeholder</a:t>
            </a:r>
            <a:r>
              <a:rPr lang="de-DE" b="1" dirty="0" smtClean="0"/>
              <a:t> in passenden Formaten</a:t>
            </a:r>
          </a:p>
          <a:p>
            <a:pPr>
              <a:lnSpc>
                <a:spcPct val="100000"/>
              </a:lnSpc>
              <a:buNone/>
            </a:pPr>
            <a:endParaRPr lang="de-DE" b="1" dirty="0"/>
          </a:p>
          <a:p>
            <a:pPr marL="285750" indent="-285750">
              <a:lnSpc>
                <a:spcPct val="100000"/>
              </a:lnSpc>
              <a:buBlip>
                <a:blip r:embed="rId3"/>
              </a:buBlip>
            </a:pPr>
            <a:r>
              <a:rPr lang="de-DE" dirty="0"/>
              <a:t>Klares Verständnis über die eigene Rolle und vorhandene </a:t>
            </a:r>
            <a:r>
              <a:rPr lang="de-DE" b="1" dirty="0" smtClean="0"/>
              <a:t>Gestaltungsspielräume</a:t>
            </a:r>
            <a:r>
              <a:rPr lang="de-DE" dirty="0" smtClean="0"/>
              <a:t> </a:t>
            </a:r>
            <a:r>
              <a:rPr lang="de-DE" dirty="0"/>
              <a:t>bei allen </a:t>
            </a:r>
            <a:r>
              <a:rPr lang="de-DE" dirty="0" smtClean="0"/>
              <a:t>Akteuren</a:t>
            </a:r>
          </a:p>
          <a:p>
            <a:pPr>
              <a:lnSpc>
                <a:spcPct val="100000"/>
              </a:lnSpc>
              <a:buNone/>
            </a:pPr>
            <a:endParaRPr lang="de-DE" dirty="0"/>
          </a:p>
          <a:p>
            <a:pPr marL="285750" indent="-285750">
              <a:lnSpc>
                <a:spcPct val="100000"/>
              </a:lnSpc>
              <a:buBlip>
                <a:blip r:embed="rId3"/>
              </a:buBlip>
            </a:pPr>
            <a:r>
              <a:rPr lang="de-DE" dirty="0" smtClean="0"/>
              <a:t>Nutzung von </a:t>
            </a:r>
            <a:r>
              <a:rPr lang="de-DE" b="1" dirty="0" smtClean="0"/>
              <a:t>Gestaltungsspielräume</a:t>
            </a:r>
            <a:r>
              <a:rPr lang="de-DE" dirty="0" smtClean="0"/>
              <a:t> – Partizipation braucht Wirkung</a:t>
            </a:r>
          </a:p>
          <a:p>
            <a:pPr marL="285750" indent="-285750">
              <a:lnSpc>
                <a:spcPct val="100000"/>
              </a:lnSpc>
              <a:buBlip>
                <a:blip r:embed="rId3"/>
              </a:buBlip>
            </a:pPr>
            <a:endParaRPr lang="de-DE" dirty="0"/>
          </a:p>
          <a:p>
            <a:pPr marL="285750" indent="-285750">
              <a:lnSpc>
                <a:spcPct val="100000"/>
              </a:lnSpc>
              <a:buBlip>
                <a:blip r:embed="rId3"/>
              </a:buBlip>
            </a:pPr>
            <a:r>
              <a:rPr lang="de-DE" b="1" dirty="0" smtClean="0"/>
              <a:t>Klare Spielregeln </a:t>
            </a:r>
            <a:r>
              <a:rPr lang="de-DE" dirty="0" smtClean="0"/>
              <a:t>über den Projektdialog</a:t>
            </a:r>
          </a:p>
          <a:p>
            <a:pPr marL="285750" indent="-285750">
              <a:lnSpc>
                <a:spcPct val="100000"/>
              </a:lnSpc>
              <a:buBlip>
                <a:blip r:embed="rId3"/>
              </a:buBlip>
            </a:pPr>
            <a:endParaRPr lang="de-DE" dirty="0"/>
          </a:p>
          <a:p>
            <a:pPr marL="285750" indent="-285750">
              <a:lnSpc>
                <a:spcPct val="100000"/>
              </a:lnSpc>
              <a:buBlip>
                <a:blip r:embed="rId3"/>
              </a:buBlip>
            </a:pPr>
            <a:r>
              <a:rPr lang="de-DE" dirty="0" smtClean="0"/>
              <a:t>Einhaltung des vereinbarten</a:t>
            </a:r>
            <a:r>
              <a:rPr lang="de-DE" b="1" dirty="0" smtClean="0"/>
              <a:t> </a:t>
            </a:r>
            <a:r>
              <a:rPr lang="de-DE" b="1" dirty="0"/>
              <a:t>Zeitrahmens</a:t>
            </a:r>
          </a:p>
          <a:p>
            <a:pPr>
              <a:lnSpc>
                <a:spcPct val="100000"/>
              </a:lnSpc>
              <a:buNone/>
            </a:pPr>
            <a:endParaRPr lang="de-DE" dirty="0" smtClean="0"/>
          </a:p>
          <a:p>
            <a:pPr marL="285750" indent="-285750">
              <a:lnSpc>
                <a:spcPct val="100000"/>
              </a:lnSpc>
              <a:buBlip>
                <a:blip r:embed="rId3"/>
              </a:buBlip>
            </a:pPr>
            <a:endParaRPr lang="de-DE" dirty="0" smtClean="0"/>
          </a:p>
          <a:p>
            <a:pPr marL="285750" indent="-285750">
              <a:lnSpc>
                <a:spcPct val="100000"/>
              </a:lnSpc>
              <a:buBlip>
                <a:blip r:embed="rId3"/>
              </a:buBlip>
            </a:pPr>
            <a:endParaRPr lang="de-DE" dirty="0" smtClean="0"/>
          </a:p>
          <a:p>
            <a:pPr lvl="1" indent="0">
              <a:lnSpc>
                <a:spcPct val="100000"/>
              </a:lnSpc>
              <a:buSzPct val="79000"/>
              <a:buNone/>
            </a:pPr>
            <a:endParaRPr lang="de-DE" dirty="0" smtClean="0"/>
          </a:p>
        </p:txBody>
      </p:sp>
      <p:sp>
        <p:nvSpPr>
          <p:cNvPr id="2" name="Foliennummernplatzhalter 1"/>
          <p:cNvSpPr>
            <a:spLocks noGrp="1"/>
          </p:cNvSpPr>
          <p:nvPr>
            <p:ph type="sldNum" sz="quarter" idx="15"/>
          </p:nvPr>
        </p:nvSpPr>
        <p:spPr/>
        <p:txBody>
          <a:bodyPr/>
          <a:lstStyle/>
          <a:p>
            <a:pPr>
              <a:defRPr/>
            </a:pPr>
            <a:fld id="{78AC053D-6E6E-4C74-A803-4CBDE6DA03CB}" type="slidenum">
              <a:rPr lang="de-DE" smtClean="0"/>
              <a:pPr>
                <a:defRPr/>
              </a:pPr>
              <a:t>14</a:t>
            </a:fld>
            <a:endParaRPr lang="de-DE" dirty="0"/>
          </a:p>
        </p:txBody>
      </p:sp>
      <p:pic>
        <p:nvPicPr>
          <p:cNvPr id="9" name="Picture 2" descr="T:\Berlin\Kunden und Projekte\TenneT\Bilder\Fotos zu Infoveranstaltungen\CRO_3556-2.jpg"/>
          <p:cNvPicPr>
            <a:picLocks noGrp="1" noChangeAspect="1" noChangeArrowheads="1"/>
          </p:cNvPicPr>
          <p:nvPr>
            <p:ph type="pic" sz="quarter" idx="13"/>
          </p:nvPr>
        </p:nvPicPr>
        <p:blipFill rotWithShape="1">
          <a:blip r:embed="rId4" cstate="print">
            <a:extLst>
              <a:ext uri="{28A0092B-C50C-407E-A947-70E740481C1C}">
                <a14:useLocalDpi xmlns:a14="http://schemas.microsoft.com/office/drawing/2010/main" val="0"/>
              </a:ext>
            </a:extLst>
          </a:blip>
          <a:srcRect l="5029" r="5029"/>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5" name="Fußzeilenplatzhalter 4"/>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2946995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58013"/>
          <a:stretch/>
        </p:blipFill>
        <p:spPr bwMode="auto">
          <a:xfrm rot="1735562">
            <a:off x="180934" y="4311539"/>
            <a:ext cx="4372890" cy="15065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dianummer 16"/>
          <p:cNvSpPr>
            <a:spLocks noGrp="1"/>
          </p:cNvSpPr>
          <p:nvPr>
            <p:ph type="sldNum" sz="quarter" idx="19"/>
          </p:nvPr>
        </p:nvSpPr>
        <p:spPr/>
        <p:txBody>
          <a:bodyPr/>
          <a:lstStyle/>
          <a:p>
            <a:pPr>
              <a:defRPr/>
            </a:pPr>
            <a:fld id="{2F1D30FF-1C5E-4EB2-9CA2-492952185847}" type="slidenum">
              <a:rPr/>
              <a:pPr>
                <a:defRPr/>
              </a:pPr>
              <a:t>15</a:t>
            </a:fld>
            <a:endParaRPr dirty="0"/>
          </a:p>
        </p:txBody>
      </p:sp>
      <p:sp>
        <p:nvSpPr>
          <p:cNvPr id="133123" name="Titel 1"/>
          <p:cNvSpPr>
            <a:spLocks noGrp="1"/>
          </p:cNvSpPr>
          <p:nvPr>
            <p:ph type="title"/>
          </p:nvPr>
        </p:nvSpPr>
        <p:spPr>
          <a:xfrm>
            <a:off x="622265" y="251917"/>
            <a:ext cx="8209752" cy="432283"/>
          </a:xfrm>
        </p:spPr>
        <p:txBody>
          <a:bodyPr/>
          <a:lstStyle/>
          <a:p>
            <a:pPr defTabSz="910343"/>
            <a:r>
              <a:rPr lang="de-DE" sz="2800" dirty="0" smtClean="0"/>
              <a:t>Bsp.: Westküstenleitung - Von </a:t>
            </a:r>
            <a:r>
              <a:rPr lang="de-DE" sz="2800" dirty="0"/>
              <a:t>der </a:t>
            </a:r>
            <a:r>
              <a:rPr lang="de-DE" sz="2800" dirty="0" err="1" smtClean="0"/>
              <a:t>Netzentwick-lungsinitiative</a:t>
            </a:r>
            <a:r>
              <a:rPr lang="de-DE" sz="2800" dirty="0" smtClean="0"/>
              <a:t> </a:t>
            </a:r>
            <a:r>
              <a:rPr lang="de-DE" sz="2800" dirty="0"/>
              <a:t>zum </a:t>
            </a:r>
            <a:r>
              <a:rPr lang="de-DE" sz="2800" dirty="0" smtClean="0"/>
              <a:t>Dialogverfahren</a:t>
            </a:r>
            <a:endParaRPr lang="de-DE" altLang="de-DE" sz="2800" dirty="0">
              <a:solidFill>
                <a:srgbClr val="006683"/>
              </a:solidFill>
              <a:latin typeface="Arial" charset="0"/>
              <a:cs typeface="Arial" charset="0"/>
            </a:endParaRPr>
          </a:p>
        </p:txBody>
      </p:sp>
      <p:graphicFrame>
        <p:nvGraphicFramePr>
          <p:cNvPr id="11" name="Diagramm 10"/>
          <p:cNvGraphicFramePr/>
          <p:nvPr>
            <p:extLst>
              <p:ext uri="{D42A27DB-BD31-4B8C-83A1-F6EECF244321}">
                <p14:modId xmlns:p14="http://schemas.microsoft.com/office/powerpoint/2010/main" val="2889204954"/>
              </p:ext>
            </p:extLst>
          </p:nvPr>
        </p:nvGraphicFramePr>
        <p:xfrm>
          <a:off x="3479974" y="900116"/>
          <a:ext cx="5384428" cy="5422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2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27646" y="1360191"/>
            <a:ext cx="3307651" cy="47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26" name="Bild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0847" y="1908101"/>
            <a:ext cx="495594" cy="5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7"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l="67715"/>
          <a:stretch>
            <a:fillRect/>
          </a:stretch>
        </p:blipFill>
        <p:spPr bwMode="auto">
          <a:xfrm>
            <a:off x="1247694" y="1908101"/>
            <a:ext cx="1928540" cy="55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28" name="Picture 4"/>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0097" y="2628181"/>
            <a:ext cx="2580887" cy="56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umsplatzhalter 4"/>
          <p:cNvSpPr>
            <a:spLocks noGrp="1"/>
          </p:cNvSpPr>
          <p:nvPr>
            <p:ph type="dt" sz="quarter" idx="18"/>
          </p:nvPr>
        </p:nvSpPr>
        <p:spPr/>
        <p:txBody>
          <a:bodyPr/>
          <a:lstStyle/>
          <a:p>
            <a:pPr>
              <a:defRPr/>
            </a:pPr>
            <a:r>
              <a:rPr lang="de-DE" smtClean="0"/>
              <a:t>22. Januar 2015</a:t>
            </a:r>
            <a:endParaRPr lang="de-DE" dirty="0"/>
          </a:p>
        </p:txBody>
      </p:sp>
      <p:pic>
        <p:nvPicPr>
          <p:cNvPr id="16"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1738556">
            <a:off x="508264" y="4578612"/>
            <a:ext cx="3829988" cy="58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ußzeilenplatzhalter 5"/>
          <p:cNvSpPr>
            <a:spLocks noGrp="1"/>
          </p:cNvSpPr>
          <p:nvPr>
            <p:ph type="ftr" sz="quarter" idx="4294967295"/>
          </p:nvPr>
        </p:nvSpPr>
        <p:spPr>
          <a:xfrm>
            <a:off x="622302" y="6372597"/>
            <a:ext cx="3976688" cy="365125"/>
          </a:xfrm>
          <a:prstGeom prst="rect">
            <a:avLst/>
          </a:prstGeom>
        </p:spPr>
        <p:txBody>
          <a:bodyPr/>
          <a:lstStyle/>
          <a:p>
            <a:r>
              <a:rPr lang="de-DE" sz="1100" b="1" dirty="0" smtClean="0"/>
              <a:t>Uni Bayreuth</a:t>
            </a:r>
            <a:endParaRPr lang="nl-NL" sz="1100" b="1" dirty="0"/>
          </a:p>
        </p:txBody>
      </p:sp>
    </p:spTree>
    <p:extLst>
      <p:ext uri="{BB962C8B-B14F-4D97-AF65-F5344CB8AC3E}">
        <p14:creationId xmlns:p14="http://schemas.microsoft.com/office/powerpoint/2010/main" val="240559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c1rz\RedirectedFolder\armin.erkens\Desktop\ppt\Grafik_SuedLink_Trasse_Stadtname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27846" y="755973"/>
            <a:ext cx="5976664" cy="797209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6"/>
          <p:cNvSpPr>
            <a:spLocks noGrp="1"/>
          </p:cNvSpPr>
          <p:nvPr>
            <p:ph type="title"/>
          </p:nvPr>
        </p:nvSpPr>
        <p:spPr>
          <a:xfrm>
            <a:off x="383630" y="374399"/>
            <a:ext cx="8447170" cy="1029645"/>
          </a:xfrm>
        </p:spPr>
        <p:txBody>
          <a:bodyPr/>
          <a:lstStyle/>
          <a:p>
            <a:r>
              <a:rPr lang="de-DE" dirty="0" smtClean="0">
                <a:solidFill>
                  <a:srgbClr val="003085"/>
                </a:solidFill>
              </a:rPr>
              <a:t>Bsp.: SuedLink – über 30 Infomärkte in vier Bundesländern</a:t>
            </a:r>
            <a:endParaRPr lang="de-DE" dirty="0"/>
          </a:p>
        </p:txBody>
      </p:sp>
      <p:sp>
        <p:nvSpPr>
          <p:cNvPr id="8" name="Textplatzhalter 7"/>
          <p:cNvSpPr>
            <a:spLocks noGrp="1"/>
          </p:cNvSpPr>
          <p:nvPr>
            <p:ph type="body" idx="1"/>
          </p:nvPr>
        </p:nvSpPr>
        <p:spPr>
          <a:xfrm>
            <a:off x="455638" y="1655862"/>
            <a:ext cx="2880320" cy="2844527"/>
          </a:xfrm>
        </p:spPr>
        <p:txBody>
          <a:bodyPr/>
          <a:lstStyle/>
          <a:p>
            <a:pPr>
              <a:lnSpc>
                <a:spcPts val="2000"/>
              </a:lnSpc>
            </a:pPr>
            <a:r>
              <a:rPr lang="de-DE" sz="1600" dirty="0" smtClean="0">
                <a:solidFill>
                  <a:srgbClr val="5FA534"/>
                </a:solidFill>
              </a:rPr>
              <a:t>&gt; 3.000 konkrete Hinweise und Änderungswünsche</a:t>
            </a:r>
          </a:p>
          <a:p>
            <a:pPr>
              <a:lnSpc>
                <a:spcPts val="2000"/>
              </a:lnSpc>
            </a:pPr>
            <a:r>
              <a:rPr lang="de-DE" sz="1600" dirty="0" smtClean="0">
                <a:solidFill>
                  <a:srgbClr val="5FA534"/>
                </a:solidFill>
              </a:rPr>
              <a:t>vor Verfahrensstart !</a:t>
            </a:r>
          </a:p>
          <a:p>
            <a:pPr>
              <a:lnSpc>
                <a:spcPts val="2000"/>
              </a:lnSpc>
            </a:pPr>
            <a:endParaRPr lang="de-DE" sz="1600" dirty="0">
              <a:solidFill>
                <a:srgbClr val="5FA534"/>
              </a:solidFill>
            </a:endParaRPr>
          </a:p>
          <a:p>
            <a:pPr>
              <a:lnSpc>
                <a:spcPts val="2000"/>
              </a:lnSpc>
            </a:pPr>
            <a:r>
              <a:rPr lang="de-DE" sz="1600" dirty="0" smtClean="0">
                <a:solidFill>
                  <a:srgbClr val="5FA534"/>
                </a:solidFill>
              </a:rPr>
              <a:t>&gt; 6.000 Besucher</a:t>
            </a:r>
          </a:p>
          <a:p>
            <a:pPr>
              <a:lnSpc>
                <a:spcPts val="2000"/>
              </a:lnSpc>
            </a:pPr>
            <a:endParaRPr lang="de-DE" sz="1600" dirty="0" smtClean="0">
              <a:solidFill>
                <a:srgbClr val="5FA534"/>
              </a:solidFill>
            </a:endParaRPr>
          </a:p>
          <a:p>
            <a:pPr>
              <a:lnSpc>
                <a:spcPts val="2000"/>
              </a:lnSpc>
            </a:pPr>
            <a:r>
              <a:rPr lang="de-DE" sz="1600" dirty="0" smtClean="0">
                <a:solidFill>
                  <a:srgbClr val="5FA534"/>
                </a:solidFill>
              </a:rPr>
              <a:t>&gt; 100 „Bürgertrassen-korridore“</a:t>
            </a:r>
            <a:endParaRPr lang="de-DE" sz="1600" dirty="0">
              <a:solidFill>
                <a:srgbClr val="5FA534"/>
              </a:solidFill>
            </a:endParaRPr>
          </a:p>
        </p:txBody>
      </p:sp>
      <p:sp>
        <p:nvSpPr>
          <p:cNvPr id="6" name="Foliennummernplatzhalter 5"/>
          <p:cNvSpPr>
            <a:spLocks noGrp="1"/>
          </p:cNvSpPr>
          <p:nvPr>
            <p:ph type="sldNum" sz="quarter" idx="15"/>
          </p:nvPr>
        </p:nvSpPr>
        <p:spPr/>
        <p:txBody>
          <a:bodyPr/>
          <a:lstStyle/>
          <a:p>
            <a:pPr>
              <a:defRPr/>
            </a:pPr>
            <a:fld id="{A494B302-1137-42E6-8599-9359176A354B}" type="slidenum">
              <a:rPr lang="de-DE" smtClean="0">
                <a:solidFill>
                  <a:srgbClr val="003085"/>
                </a:solidFill>
              </a:rPr>
              <a:pPr>
                <a:defRPr/>
              </a:pPr>
              <a:t>16</a:t>
            </a:fld>
            <a:endParaRPr lang="de-DE" dirty="0">
              <a:solidFill>
                <a:srgbClr val="003085"/>
              </a:solidFill>
            </a:endParaRPr>
          </a:p>
        </p:txBody>
      </p:sp>
      <p:sp>
        <p:nvSpPr>
          <p:cNvPr id="16" name="Fußzeilenplatzhalter 5"/>
          <p:cNvSpPr>
            <a:spLocks noGrp="1"/>
          </p:cNvSpPr>
          <p:nvPr>
            <p:ph type="ftr" sz="quarter" idx="16"/>
          </p:nvPr>
        </p:nvSpPr>
        <p:spPr>
          <a:xfrm>
            <a:off x="622302" y="6375402"/>
            <a:ext cx="3976688" cy="365125"/>
          </a:xfrm>
        </p:spPr>
        <p:txBody>
          <a:bodyPr/>
          <a:lstStyle/>
          <a:p>
            <a:r>
              <a:rPr lang="de-DE" smtClean="0"/>
              <a:t>Uni Bayreuth</a:t>
            </a:r>
            <a:endParaRPr lang="nl-NL" dirty="0"/>
          </a:p>
        </p:txBody>
      </p:sp>
      <p:sp>
        <p:nvSpPr>
          <p:cNvPr id="17" name="Datumsplatzhalter 3"/>
          <p:cNvSpPr>
            <a:spLocks noGrp="1"/>
          </p:cNvSpPr>
          <p:nvPr>
            <p:ph type="dt" sz="half" idx="14"/>
          </p:nvPr>
        </p:nvSpPr>
        <p:spPr>
          <a:xfrm>
            <a:off x="4781550" y="6372225"/>
            <a:ext cx="1295400" cy="363538"/>
          </a:xfrm>
        </p:spPr>
        <p:txBody>
          <a:bodyPr/>
          <a:lstStyle/>
          <a:p>
            <a:pPr>
              <a:defRPr/>
            </a:pPr>
            <a:r>
              <a:rPr lang="de-DE" smtClean="0"/>
              <a:t>22. Januar 2015</a:t>
            </a:r>
            <a:endParaRPr lang="de-DE" dirty="0"/>
          </a:p>
        </p:txBody>
      </p:sp>
    </p:spTree>
    <p:extLst>
      <p:ext uri="{BB962C8B-B14F-4D97-AF65-F5344CB8AC3E}">
        <p14:creationId xmlns:p14="http://schemas.microsoft.com/office/powerpoint/2010/main" val="373963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C19923\AppData\Local\Microsoft\Windows\Temporary Internet Files\Content.Outlook\R9RGM1YL\100_1315 Beschermplaten sectie 3 (2).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t="-1"/>
          <a:stretch/>
        </p:blipFill>
        <p:spPr bwMode="auto">
          <a:xfrm>
            <a:off x="1031327" y="1403425"/>
            <a:ext cx="3935742" cy="23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P1090660"/>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150000"/>
                    </a14:imgEffect>
                  </a14:imgLayer>
                </a14:imgProps>
              </a:ext>
              <a:ext uri="{28A0092B-C50C-407E-A947-70E740481C1C}">
                <a14:useLocalDpi xmlns:a14="http://schemas.microsoft.com/office/drawing/2010/main" val="0"/>
              </a:ext>
            </a:extLst>
          </a:blip>
          <a:srcRect/>
          <a:stretch/>
        </p:blipFill>
        <p:spPr bwMode="auto">
          <a:xfrm>
            <a:off x="5206576" y="3821147"/>
            <a:ext cx="3922061" cy="23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descr="C:\Users\J32665\Desktop\Randstad\4103124414.jpg"/>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5205679" y="1393672"/>
            <a:ext cx="3918323" cy="23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150000"/>
                    </a14:imgEffect>
                  </a14:imgLayer>
                </a14:imgProps>
              </a:ext>
              <a:ext uri="{28A0092B-C50C-407E-A947-70E740481C1C}">
                <a14:useLocalDpi xmlns:a14="http://schemas.microsoft.com/office/drawing/2010/main" val="0"/>
              </a:ext>
            </a:extLst>
          </a:blip>
          <a:srcRect/>
          <a:stretch>
            <a:fillRect/>
          </a:stretch>
        </p:blipFill>
        <p:spPr bwMode="auto">
          <a:xfrm>
            <a:off x="1031361" y="3813007"/>
            <a:ext cx="3919892" cy="2340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2"/>
          <p:cNvSpPr>
            <a:spLocks noGrp="1"/>
          </p:cNvSpPr>
          <p:nvPr>
            <p:ph type="title"/>
          </p:nvPr>
        </p:nvSpPr>
        <p:spPr/>
        <p:txBody>
          <a:bodyPr/>
          <a:lstStyle/>
          <a:p>
            <a:r>
              <a:rPr lang="de-DE" sz="2800" dirty="0" smtClean="0"/>
              <a:t>Erdkabeltechnik entwickeln &amp; erproben</a:t>
            </a:r>
            <a:endParaRPr lang="de-DE" sz="2800" dirty="0"/>
          </a:p>
        </p:txBody>
      </p:sp>
      <p:sp>
        <p:nvSpPr>
          <p:cNvPr id="5" name="Textplatzhalter 4"/>
          <p:cNvSpPr>
            <a:spLocks noGrp="1"/>
          </p:cNvSpPr>
          <p:nvPr>
            <p:ph type="body" idx="13"/>
          </p:nvPr>
        </p:nvSpPr>
        <p:spPr/>
        <p:txBody>
          <a:bodyPr/>
          <a:lstStyle/>
          <a:p>
            <a:r>
              <a:rPr lang="de-DE" dirty="0" smtClean="0"/>
              <a:t>Bsp.: 380 kV-Erdkabel-Pilotprojekt </a:t>
            </a:r>
            <a:r>
              <a:rPr lang="de-DE" dirty="0"/>
              <a:t>Randstad in den </a:t>
            </a:r>
            <a:r>
              <a:rPr lang="de-DE" dirty="0" smtClean="0"/>
              <a:t>Niederlanden</a:t>
            </a:r>
            <a:endParaRPr lang="de-DE" dirty="0"/>
          </a:p>
        </p:txBody>
      </p:sp>
      <p:sp>
        <p:nvSpPr>
          <p:cNvPr id="2" name="Foliennummernplatzhalter 1"/>
          <p:cNvSpPr>
            <a:spLocks noGrp="1"/>
          </p:cNvSpPr>
          <p:nvPr>
            <p:ph type="sldNum" sz="quarter" idx="15"/>
          </p:nvPr>
        </p:nvSpPr>
        <p:spPr/>
        <p:txBody>
          <a:bodyPr/>
          <a:lstStyle/>
          <a:p>
            <a:pPr>
              <a:defRPr/>
            </a:pPr>
            <a:fld id="{78AC053D-6E6E-4C74-A803-4CBDE6DA03CB}" type="slidenum">
              <a:rPr lang="de-DE" smtClean="0"/>
              <a:pPr>
                <a:defRPr/>
              </a:pPr>
              <a:t>17</a:t>
            </a:fld>
            <a:endParaRPr lang="de-DE" dirty="0"/>
          </a:p>
        </p:txBody>
      </p:sp>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6" name="Fußzeilenplatzhalter 5"/>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2221529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M39947\Pictures\Umspannwerke\UW-WAHL\2012-05-03 Anlagenbeschau\DSC_0149.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120000"/>
                    </a14:imgEffect>
                  </a14:imgLayer>
                </a14:imgProps>
              </a:ext>
              <a:ext uri="{28A0092B-C50C-407E-A947-70E740481C1C}">
                <a14:useLocalDpi xmlns:a14="http://schemas.microsoft.com/office/drawing/2010/main" val="0"/>
              </a:ext>
            </a:extLst>
          </a:blip>
          <a:srcRect/>
          <a:stretch>
            <a:fillRect/>
          </a:stretch>
        </p:blipFill>
        <p:spPr bwMode="auto">
          <a:xfrm>
            <a:off x="721834" y="1476053"/>
            <a:ext cx="4877436" cy="3265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39947\Pictures\Umspannwerke\UW-WAHL\2012-05-03 Anlagenbeschau\DSC_0166.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120000"/>
                    </a14:imgEffect>
                  </a14:imgLayer>
                </a14:imgProps>
              </a:ext>
              <a:ext uri="{28A0092B-C50C-407E-A947-70E740481C1C}">
                <a14:useLocalDpi xmlns:a14="http://schemas.microsoft.com/office/drawing/2010/main" val="0"/>
              </a:ext>
            </a:extLst>
          </a:blip>
          <a:srcRect/>
          <a:stretch>
            <a:fillRect/>
          </a:stretch>
        </p:blipFill>
        <p:spPr bwMode="auto">
          <a:xfrm>
            <a:off x="5787954" y="1476052"/>
            <a:ext cx="3333871" cy="223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M39947\Pictures\Umspannwerke\UW-WAHL\2012-05-03 Anlagenbeschau\DSC_0160.JP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120000"/>
                    </a14:imgEffect>
                  </a14:imgLayer>
                </a14:imgProps>
              </a:ext>
              <a:ext uri="{28A0092B-C50C-407E-A947-70E740481C1C}">
                <a14:useLocalDpi xmlns:a14="http://schemas.microsoft.com/office/drawing/2010/main" val="0"/>
              </a:ext>
            </a:extLst>
          </a:blip>
          <a:srcRect/>
          <a:stretch>
            <a:fillRect/>
          </a:stretch>
        </p:blipFill>
        <p:spPr bwMode="auto">
          <a:xfrm>
            <a:off x="5790021" y="3852565"/>
            <a:ext cx="3333873" cy="2232000"/>
          </a:xfrm>
          <a:prstGeom prst="rect">
            <a:avLst/>
          </a:prstGeom>
          <a:noFill/>
          <a:extLst>
            <a:ext uri="{909E8E84-426E-40DD-AFC4-6F175D3DCCD1}">
              <a14:hiddenFill xmlns:a14="http://schemas.microsoft.com/office/drawing/2010/main">
                <a:solidFill>
                  <a:srgbClr val="FFFFFF"/>
                </a:solidFill>
              </a14:hiddenFill>
            </a:ext>
          </a:extLst>
        </p:spPr>
      </p:pic>
      <p:sp>
        <p:nvSpPr>
          <p:cNvPr id="16" name="Abgerundetes Rechteck 15"/>
          <p:cNvSpPr/>
          <p:nvPr/>
        </p:nvSpPr>
        <p:spPr>
          <a:xfrm>
            <a:off x="690770" y="4860429"/>
            <a:ext cx="4877436" cy="1224136"/>
          </a:xfrm>
          <a:prstGeom prst="roundRect">
            <a:avLst>
              <a:gd name="adj" fmla="val 846"/>
            </a:avLst>
          </a:prstGeom>
          <a:noFill/>
          <a:ln w="3175">
            <a:solidFill>
              <a:srgbClr val="5FA534"/>
            </a:solidFill>
          </a:ln>
          <a:effectLst/>
        </p:spPr>
        <p:style>
          <a:lnRef idx="2">
            <a:schemeClr val="accent1">
              <a:shade val="50000"/>
            </a:schemeClr>
          </a:lnRef>
          <a:fillRef idx="1">
            <a:schemeClr val="accent1"/>
          </a:fillRef>
          <a:effectRef idx="0">
            <a:schemeClr val="accent1"/>
          </a:effectRef>
          <a:fontRef idx="minor">
            <a:schemeClr val="lt1"/>
          </a:fontRef>
        </p:style>
        <p:txBody>
          <a:bodyPr lIns="194400" tIns="86400" rIns="86400" bIns="86400" rtlCol="0" anchor="ctr"/>
          <a:lstStyle/>
          <a:p>
            <a:r>
              <a:rPr lang="de-DE" sz="1600" dirty="0" smtClean="0">
                <a:solidFill>
                  <a:srgbClr val="003085"/>
                </a:solidFill>
              </a:rPr>
              <a:t>Anlegung eines </a:t>
            </a:r>
            <a:r>
              <a:rPr lang="de-DE" sz="1600" b="1" dirty="0" smtClean="0">
                <a:solidFill>
                  <a:srgbClr val="003085"/>
                </a:solidFill>
              </a:rPr>
              <a:t>5-10 m breiten Grünstreifens </a:t>
            </a:r>
            <a:r>
              <a:rPr lang="de-DE" sz="1600" dirty="0" smtClean="0">
                <a:solidFill>
                  <a:srgbClr val="003085"/>
                </a:solidFill>
              </a:rPr>
              <a:t>mit Bepflanzung rund um das Umspannwerk als </a:t>
            </a:r>
            <a:r>
              <a:rPr lang="de-DE" sz="1600" b="1" dirty="0" smtClean="0">
                <a:solidFill>
                  <a:srgbClr val="003085"/>
                </a:solidFill>
              </a:rPr>
              <a:t>Sichtschutz</a:t>
            </a:r>
            <a:r>
              <a:rPr lang="de-DE" sz="1600" dirty="0" smtClean="0">
                <a:solidFill>
                  <a:srgbClr val="003085"/>
                </a:solidFill>
              </a:rPr>
              <a:t> vor der Anlage, hier am Umspannwerk Wahle</a:t>
            </a:r>
            <a:endParaRPr lang="de-DE" sz="1600" dirty="0">
              <a:solidFill>
                <a:srgbClr val="003085"/>
              </a:solidFill>
            </a:endParaRPr>
          </a:p>
        </p:txBody>
      </p:sp>
      <p:sp>
        <p:nvSpPr>
          <p:cNvPr id="3" name="Titel 2"/>
          <p:cNvSpPr>
            <a:spLocks noGrp="1"/>
          </p:cNvSpPr>
          <p:nvPr>
            <p:ph type="title"/>
          </p:nvPr>
        </p:nvSpPr>
        <p:spPr/>
        <p:txBody>
          <a:bodyPr/>
          <a:lstStyle/>
          <a:p>
            <a:r>
              <a:rPr lang="de-DE" dirty="0" smtClean="0">
                <a:latin typeface="Arial" charset="0"/>
                <a:cs typeface="Arial" charset="0"/>
              </a:rPr>
              <a:t>Landschaftsplanerische Kreativität</a:t>
            </a:r>
            <a:endParaRPr lang="de-DE" dirty="0"/>
          </a:p>
        </p:txBody>
      </p:sp>
      <p:sp>
        <p:nvSpPr>
          <p:cNvPr id="5" name="Textplatzhalter 4"/>
          <p:cNvSpPr>
            <a:spLocks noGrp="1"/>
          </p:cNvSpPr>
          <p:nvPr>
            <p:ph type="body" idx="13"/>
          </p:nvPr>
        </p:nvSpPr>
        <p:spPr/>
        <p:txBody>
          <a:bodyPr/>
          <a:lstStyle/>
          <a:p>
            <a:r>
              <a:rPr lang="de-DE" dirty="0" smtClean="0"/>
              <a:t>Sichtschutz durch Begrünung</a:t>
            </a:r>
            <a:endParaRPr lang="de-DE" dirty="0"/>
          </a:p>
        </p:txBody>
      </p:sp>
      <p:sp>
        <p:nvSpPr>
          <p:cNvPr id="2" name="Foliennummernplatzhalter 1"/>
          <p:cNvSpPr>
            <a:spLocks noGrp="1"/>
          </p:cNvSpPr>
          <p:nvPr>
            <p:ph type="sldNum" sz="quarter" idx="15"/>
          </p:nvPr>
        </p:nvSpPr>
        <p:spPr/>
        <p:txBody>
          <a:bodyPr/>
          <a:lstStyle/>
          <a:p>
            <a:pPr>
              <a:defRPr/>
            </a:pPr>
            <a:fld id="{A95156E4-EB11-4A58-BC1F-3179026E8A9C}" type="slidenum">
              <a:rPr lang="de-DE" smtClean="0"/>
              <a:pPr>
                <a:defRPr/>
              </a:pPr>
              <a:t>18</a:t>
            </a:fld>
            <a:endParaRPr lang="de-DE" dirty="0"/>
          </a:p>
        </p:txBody>
      </p:sp>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6" name="Fußzeilenplatzhalter 5"/>
          <p:cNvSpPr>
            <a:spLocks noGrp="1"/>
          </p:cNvSpPr>
          <p:nvPr>
            <p:ph type="ftr" sz="quarter" idx="16"/>
          </p:nvPr>
        </p:nvSpPr>
        <p:spPr/>
        <p:txBody>
          <a:bodyPr/>
          <a:lstStyle/>
          <a:p>
            <a:r>
              <a:rPr lang="de-DE" smtClean="0"/>
              <a:t>Uni Bayreuth</a:t>
            </a:r>
            <a:endParaRPr lang="nl-NL" dirty="0"/>
          </a:p>
        </p:txBody>
      </p:sp>
    </p:spTree>
    <p:extLst>
      <p:ext uri="{BB962C8B-B14F-4D97-AF65-F5344CB8AC3E}">
        <p14:creationId xmlns:p14="http://schemas.microsoft.com/office/powerpoint/2010/main" val="2219903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solidFill>
                  <a:schemeClr val="tx1"/>
                </a:solidFill>
              </a:rPr>
              <a:t>Entwicklung neuer Mastdesigns</a:t>
            </a:r>
            <a:endParaRPr lang="de-DE" dirty="0"/>
          </a:p>
        </p:txBody>
      </p:sp>
      <p:sp>
        <p:nvSpPr>
          <p:cNvPr id="6" name="Textplatzhalter 5"/>
          <p:cNvSpPr>
            <a:spLocks noGrp="1"/>
          </p:cNvSpPr>
          <p:nvPr>
            <p:ph type="body" idx="1"/>
          </p:nvPr>
        </p:nvSpPr>
        <p:spPr/>
        <p:txBody>
          <a:bodyPr/>
          <a:lstStyle/>
          <a:p>
            <a:r>
              <a:rPr lang="de-DE" sz="1600" dirty="0"/>
              <a:t>Entwicklung und Einsatz von </a:t>
            </a:r>
            <a:r>
              <a:rPr lang="de-DE" sz="1600" dirty="0" err="1"/>
              <a:t>Wintrack</a:t>
            </a:r>
            <a:r>
              <a:rPr lang="de-DE" sz="1600" dirty="0"/>
              <a:t>-Masten (kompakten Vollwand-Masten</a:t>
            </a:r>
            <a:r>
              <a:rPr lang="de-DE" sz="1600" dirty="0" smtClean="0"/>
              <a:t>)</a:t>
            </a:r>
            <a:endParaRPr lang="de-DE" sz="1600" dirty="0"/>
          </a:p>
        </p:txBody>
      </p:sp>
      <p:sp>
        <p:nvSpPr>
          <p:cNvPr id="7" name="Inhaltsplatzhalter 6"/>
          <p:cNvSpPr>
            <a:spLocks noGrp="1"/>
          </p:cNvSpPr>
          <p:nvPr>
            <p:ph sz="quarter" idx="4"/>
          </p:nvPr>
        </p:nvSpPr>
        <p:spPr>
          <a:xfrm>
            <a:off x="622800" y="1260029"/>
            <a:ext cx="3145206" cy="4406400"/>
          </a:xfrm>
        </p:spPr>
        <p:txBody>
          <a:bodyPr/>
          <a:lstStyle/>
          <a:p>
            <a:pPr marL="284382" indent="-284382">
              <a:lnSpc>
                <a:spcPct val="100000"/>
              </a:lnSpc>
              <a:buBlip>
                <a:blip r:embed="rId2"/>
              </a:buBlip>
            </a:pPr>
            <a:r>
              <a:rPr lang="de-DE" dirty="0"/>
              <a:t>TenneT erster deutscher </a:t>
            </a:r>
            <a:r>
              <a:rPr lang="de-DE" dirty="0" err="1" smtClean="0"/>
              <a:t>Übertragungsnetzbetrei-ber</a:t>
            </a:r>
            <a:r>
              <a:rPr lang="de-DE" dirty="0"/>
              <a:t>, der eigenen </a:t>
            </a:r>
            <a:r>
              <a:rPr lang="de-DE" dirty="0" err="1"/>
              <a:t>Masttyp</a:t>
            </a:r>
            <a:r>
              <a:rPr lang="de-DE" dirty="0"/>
              <a:t> entwickelt: </a:t>
            </a:r>
            <a:r>
              <a:rPr lang="de-DE" b="1" dirty="0" err="1"/>
              <a:t>Wintrack</a:t>
            </a:r>
            <a:endParaRPr lang="de-DE" b="1" dirty="0"/>
          </a:p>
          <a:p>
            <a:pPr marL="284382" indent="-284382">
              <a:lnSpc>
                <a:spcPct val="100000"/>
              </a:lnSpc>
              <a:buBlip>
                <a:blip r:embed="rId2"/>
              </a:buBlip>
            </a:pPr>
            <a:endParaRPr lang="de-DE" dirty="0"/>
          </a:p>
          <a:p>
            <a:pPr marL="284382" indent="-284382">
              <a:lnSpc>
                <a:spcPct val="100000"/>
              </a:lnSpc>
              <a:buBlip>
                <a:blip r:embed="rId2"/>
              </a:buBlip>
            </a:pPr>
            <a:r>
              <a:rPr lang="de-DE" b="1" dirty="0"/>
              <a:t>Erweiterung </a:t>
            </a:r>
            <a:r>
              <a:rPr lang="de-DE" b="1" dirty="0" smtClean="0"/>
              <a:t>der Möglichkeiten </a:t>
            </a:r>
            <a:r>
              <a:rPr lang="de-DE" dirty="0"/>
              <a:t>im Freileitungsbau</a:t>
            </a:r>
          </a:p>
          <a:p>
            <a:pPr marL="284382" indent="-284382">
              <a:lnSpc>
                <a:spcPct val="100000"/>
              </a:lnSpc>
              <a:buBlip>
                <a:blip r:embed="rId2"/>
              </a:buBlip>
            </a:pPr>
            <a:endParaRPr lang="de-DE" dirty="0"/>
          </a:p>
          <a:p>
            <a:pPr marL="284382" indent="-284382">
              <a:lnSpc>
                <a:spcPct val="100000"/>
              </a:lnSpc>
              <a:buBlip>
                <a:blip r:embed="rId2"/>
              </a:buBlip>
            </a:pPr>
            <a:r>
              <a:rPr lang="de-DE" dirty="0" smtClean="0"/>
              <a:t>Einsatz </a:t>
            </a:r>
            <a:r>
              <a:rPr lang="de-DE" dirty="0"/>
              <a:t>bei </a:t>
            </a:r>
            <a:r>
              <a:rPr lang="de-DE" b="1" dirty="0"/>
              <a:t>besonders beengten räumlichen Bedingungen </a:t>
            </a:r>
            <a:r>
              <a:rPr lang="de-DE" dirty="0"/>
              <a:t>durch vorhandene Infrastruktur – Straßen, Vorfluter, </a:t>
            </a:r>
            <a:r>
              <a:rPr lang="de-DE" dirty="0" smtClean="0"/>
              <a:t>Leitungen</a:t>
            </a:r>
          </a:p>
          <a:p>
            <a:pPr>
              <a:lnSpc>
                <a:spcPct val="100000"/>
              </a:lnSpc>
              <a:buNone/>
            </a:pPr>
            <a:endParaRPr lang="de-DE" dirty="0" smtClean="0"/>
          </a:p>
          <a:p>
            <a:pPr marL="284382" indent="-284382">
              <a:lnSpc>
                <a:spcPct val="100000"/>
              </a:lnSpc>
              <a:buBlip>
                <a:blip r:embed="rId2"/>
              </a:buBlip>
            </a:pPr>
            <a:r>
              <a:rPr lang="de-DE" dirty="0" smtClean="0"/>
              <a:t>Pilotvorhaben soll techn.-</a:t>
            </a:r>
            <a:r>
              <a:rPr lang="de-DE" dirty="0" err="1" smtClean="0"/>
              <a:t>wirtschaftl</a:t>
            </a:r>
            <a:r>
              <a:rPr lang="de-DE" dirty="0" smtClean="0"/>
              <a:t>. Fragen klären</a:t>
            </a:r>
            <a:endParaRPr lang="de-DE" dirty="0"/>
          </a:p>
        </p:txBody>
      </p:sp>
      <p:sp>
        <p:nvSpPr>
          <p:cNvPr id="4" name="Foliennummernplatzhalter 3"/>
          <p:cNvSpPr>
            <a:spLocks noGrp="1"/>
          </p:cNvSpPr>
          <p:nvPr>
            <p:ph type="sldNum" sz="quarter" idx="15"/>
          </p:nvPr>
        </p:nvSpPr>
        <p:spPr/>
        <p:txBody>
          <a:bodyPr/>
          <a:lstStyle/>
          <a:p>
            <a:pPr>
              <a:defRPr/>
            </a:pPr>
            <a:fld id="{A95156E4-EB11-4A58-BC1F-3179026E8A9C}" type="slidenum">
              <a:rPr lang="de-DE" smtClean="0"/>
              <a:pPr>
                <a:defRPr/>
              </a:pPr>
              <a:t>19</a:t>
            </a:fld>
            <a:endParaRPr lang="de-DE" dirty="0"/>
          </a:p>
        </p:txBody>
      </p:sp>
      <p:pic>
        <p:nvPicPr>
          <p:cNvPr id="9" name="Picture 2"/>
          <p:cNvPicPr>
            <a:picLocks noGrp="1" noChangeAspect="1" noChangeArrowheads="1"/>
          </p:cNvPicPr>
          <p:nvPr>
            <p:ph type="pic" sz="quarter" idx="13"/>
          </p:nvPr>
        </p:nvPicPr>
        <p:blipFill rotWithShape="1">
          <a:blip r:embed="rId3" cstate="print">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l="7000" r="7000"/>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6142401" y="5639754"/>
            <a:ext cx="3158022" cy="398809"/>
          </a:xfrm>
          <a:prstGeom prst="rect">
            <a:avLst/>
          </a:prstGeom>
          <a:solidFill>
            <a:schemeClr val="bg1"/>
          </a:solidFill>
        </p:spPr>
        <p:txBody>
          <a:bodyPr wrap="square" lIns="90169" tIns="45076" rIns="90169" bIns="45076" rtlCol="0">
            <a:spAutoFit/>
          </a:bodyPr>
          <a:lstStyle/>
          <a:p>
            <a:pPr algn="ctr"/>
            <a:r>
              <a:rPr lang="de-DE" sz="1000" dirty="0" smtClean="0"/>
              <a:t>Veranschaulichung eines Vollwandmasts </a:t>
            </a:r>
            <a:r>
              <a:rPr lang="de-DE" sz="1000" dirty="0"/>
              <a:t>im Industriegebiet </a:t>
            </a:r>
            <a:r>
              <a:rPr lang="de-DE" sz="1000" dirty="0" smtClean="0"/>
              <a:t>Brunsbüttel (Fotomontage)</a:t>
            </a:r>
            <a:endParaRPr lang="de-DE" sz="1000" dirty="0"/>
          </a:p>
        </p:txBody>
      </p:sp>
      <p:sp>
        <p:nvSpPr>
          <p:cNvPr id="11" name="Abgerundetes Rechteck 10"/>
          <p:cNvSpPr/>
          <p:nvPr/>
        </p:nvSpPr>
        <p:spPr>
          <a:xfrm>
            <a:off x="4287896" y="5220469"/>
            <a:ext cx="1496334" cy="1080120"/>
          </a:xfrm>
          <a:prstGeom prst="roundRect">
            <a:avLst>
              <a:gd name="adj" fmla="val 0"/>
            </a:avLst>
          </a:prstGeom>
          <a:noFill/>
          <a:ln w="3175">
            <a:solidFill>
              <a:srgbClr val="5FA534"/>
            </a:solidFill>
          </a:ln>
          <a:effectLst/>
        </p:spPr>
        <p:style>
          <a:lnRef idx="2">
            <a:schemeClr val="accent1">
              <a:shade val="50000"/>
            </a:schemeClr>
          </a:lnRef>
          <a:fillRef idx="1">
            <a:schemeClr val="accent1"/>
          </a:fillRef>
          <a:effectRef idx="0">
            <a:schemeClr val="accent1"/>
          </a:effectRef>
          <a:fontRef idx="minor">
            <a:schemeClr val="lt1"/>
          </a:fontRef>
        </p:style>
        <p:txBody>
          <a:bodyPr lIns="88748" tIns="0" rIns="0" bIns="0" rtlCol="0" anchor="ctr"/>
          <a:lstStyle/>
          <a:p>
            <a:pPr algn="ctr"/>
            <a:r>
              <a:rPr lang="de-DE" sz="1600" b="1" dirty="0" err="1" smtClean="0">
                <a:solidFill>
                  <a:srgbClr val="003085"/>
                </a:solidFill>
              </a:rPr>
              <a:t>Wintrack</a:t>
            </a:r>
            <a:endParaRPr lang="de-DE" sz="1600" b="1" dirty="0" smtClean="0">
              <a:solidFill>
                <a:srgbClr val="003085"/>
              </a:solidFill>
            </a:endParaRPr>
          </a:p>
          <a:p>
            <a:pPr algn="ctr"/>
            <a:r>
              <a:rPr lang="de-DE" sz="1600" b="1" dirty="0" smtClean="0">
                <a:solidFill>
                  <a:srgbClr val="003085"/>
                </a:solidFill>
              </a:rPr>
              <a:t>(</a:t>
            </a:r>
            <a:r>
              <a:rPr lang="de-DE" sz="1600" b="1" dirty="0" err="1" smtClean="0">
                <a:solidFill>
                  <a:srgbClr val="003085"/>
                </a:solidFill>
              </a:rPr>
              <a:t>Vollwand</a:t>
            </a:r>
            <a:r>
              <a:rPr lang="de-DE" sz="1600" b="1" dirty="0" smtClean="0">
                <a:solidFill>
                  <a:srgbClr val="003085"/>
                </a:solidFill>
              </a:rPr>
              <a:t>)</a:t>
            </a:r>
            <a:endParaRPr lang="de-DE" sz="1600" b="1" dirty="0">
              <a:solidFill>
                <a:srgbClr val="003085"/>
              </a:solidFill>
            </a:endParaRPr>
          </a:p>
          <a:p>
            <a:endParaRPr lang="de-DE" sz="1400" dirty="0">
              <a:solidFill>
                <a:srgbClr val="003085"/>
              </a:solidFill>
            </a:endParaRPr>
          </a:p>
          <a:p>
            <a:r>
              <a:rPr lang="de-DE" sz="1400" dirty="0">
                <a:solidFill>
                  <a:srgbClr val="003085"/>
                </a:solidFill>
              </a:rPr>
              <a:t>Höhe: 55 – 60 m </a:t>
            </a:r>
          </a:p>
          <a:p>
            <a:r>
              <a:rPr lang="de-DE" sz="1400" dirty="0">
                <a:solidFill>
                  <a:srgbClr val="003085"/>
                </a:solidFill>
              </a:rPr>
              <a:t>Breite: ca. 16 m</a:t>
            </a:r>
          </a:p>
        </p:txBody>
      </p:sp>
      <p:pic>
        <p:nvPicPr>
          <p:cNvPr id="12" name="Picture 2" descr="T:\Berlin\Kunden und Projekte\TenneT\Projektkommunikation übergeordnet\ProKo ab Oktober 2013\Materialien\Grafiken\Freileitung\Masttypen\Masten\Wintrack-Mast dt. Variant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61" t="1768" r="47871" b="2014"/>
          <a:stretch/>
        </p:blipFill>
        <p:spPr bwMode="auto">
          <a:xfrm>
            <a:off x="4330826" y="1548061"/>
            <a:ext cx="1453404" cy="3612748"/>
          </a:xfrm>
          <a:prstGeom prst="rect">
            <a:avLst/>
          </a:prstGeom>
          <a:noFill/>
          <a:extLst>
            <a:ext uri="{909E8E84-426E-40DD-AFC4-6F175D3DCCD1}">
              <a14:hiddenFill xmlns:a14="http://schemas.microsoft.com/office/drawing/2010/main">
                <a:solidFill>
                  <a:srgbClr val="FFFFFF"/>
                </a:solidFill>
              </a14:hiddenFill>
            </a:ext>
          </a:extLst>
        </p:spPr>
      </p:pic>
      <p:sp>
        <p:nvSpPr>
          <p:cNvPr id="2" name="Datumsplatzhalter 1"/>
          <p:cNvSpPr>
            <a:spLocks noGrp="1"/>
          </p:cNvSpPr>
          <p:nvPr>
            <p:ph type="dt" sz="half" idx="14"/>
          </p:nvPr>
        </p:nvSpPr>
        <p:spPr/>
        <p:txBody>
          <a:bodyPr/>
          <a:lstStyle/>
          <a:p>
            <a:pPr>
              <a:defRPr/>
            </a:pPr>
            <a:r>
              <a:rPr lang="de-DE" smtClean="0"/>
              <a:t>22. Januar 2015</a:t>
            </a:r>
            <a:endParaRPr lang="de-DE" dirty="0"/>
          </a:p>
        </p:txBody>
      </p:sp>
      <p:sp>
        <p:nvSpPr>
          <p:cNvPr id="3" name="Fußzeilenplatzhalter 2"/>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4289403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TenneT: zwei Netzbetreiber – ein Unternehmen</a:t>
            </a:r>
            <a:endParaRPr lang="de-DE" dirty="0"/>
          </a:p>
        </p:txBody>
      </p:sp>
      <p:sp>
        <p:nvSpPr>
          <p:cNvPr id="4" name="Inhaltsplatzhalter 3"/>
          <p:cNvSpPr>
            <a:spLocks noGrp="1"/>
          </p:cNvSpPr>
          <p:nvPr>
            <p:ph sz="quarter" idx="4"/>
          </p:nvPr>
        </p:nvSpPr>
        <p:spPr>
          <a:xfrm>
            <a:off x="622800" y="1246117"/>
            <a:ext cx="3649262" cy="4406400"/>
          </a:xfrm>
        </p:spPr>
        <p:txBody>
          <a:bodyPr/>
          <a:lstStyle/>
          <a:p>
            <a:pPr lvl="1">
              <a:lnSpc>
                <a:spcPct val="100000"/>
              </a:lnSpc>
              <a:buClr>
                <a:srgbClr val="003085"/>
              </a:buClr>
              <a:buSzPct val="100000"/>
              <a:buBlip>
                <a:blip r:embed="rId2"/>
              </a:buBlip>
            </a:pPr>
            <a:r>
              <a:rPr lang="de-DE" sz="1600" dirty="0"/>
              <a:t>Versorgung von rund </a:t>
            </a:r>
            <a:r>
              <a:rPr lang="de-DE" sz="1600" b="1" dirty="0"/>
              <a:t>36 Mio. </a:t>
            </a:r>
            <a:r>
              <a:rPr lang="de-DE" sz="1600" b="1" dirty="0" smtClean="0"/>
              <a:t>Endverbrauchern</a:t>
            </a:r>
            <a:r>
              <a:rPr lang="de-DE" sz="1600" dirty="0" smtClean="0"/>
              <a:t> </a:t>
            </a:r>
            <a:r>
              <a:rPr lang="de-DE" sz="1600" dirty="0"/>
              <a:t>mit Strom </a:t>
            </a:r>
          </a:p>
          <a:p>
            <a:pPr lvl="1">
              <a:lnSpc>
                <a:spcPct val="100000"/>
              </a:lnSpc>
              <a:buClr>
                <a:srgbClr val="003085"/>
              </a:buClr>
              <a:buSzPct val="100000"/>
              <a:buBlip>
                <a:blip r:embed="rId2"/>
              </a:buBlip>
            </a:pPr>
            <a:endParaRPr lang="de-DE" sz="1600" dirty="0"/>
          </a:p>
          <a:p>
            <a:pPr lvl="1">
              <a:lnSpc>
                <a:spcPct val="100000"/>
              </a:lnSpc>
              <a:buClr>
                <a:srgbClr val="003085"/>
              </a:buClr>
              <a:buSzPct val="100000"/>
              <a:buBlip>
                <a:blip r:embed="rId2"/>
              </a:buBlip>
            </a:pPr>
            <a:r>
              <a:rPr lang="de-DE" sz="1600" dirty="0"/>
              <a:t>Verbindungen </a:t>
            </a:r>
            <a:r>
              <a:rPr lang="de-DE" sz="1600" b="1" dirty="0"/>
              <a:t>zu zehn Übertragungsnetzbetreibern</a:t>
            </a:r>
          </a:p>
          <a:p>
            <a:pPr lvl="1">
              <a:lnSpc>
                <a:spcPct val="100000"/>
              </a:lnSpc>
              <a:buClr>
                <a:srgbClr val="003085"/>
              </a:buClr>
              <a:buSzPct val="100000"/>
              <a:buBlip>
                <a:blip r:embed="rId2"/>
              </a:buBlip>
            </a:pPr>
            <a:endParaRPr lang="de-DE" sz="800" dirty="0"/>
          </a:p>
          <a:p>
            <a:pPr lvl="1">
              <a:lnSpc>
                <a:spcPct val="100000"/>
              </a:lnSpc>
              <a:buClr>
                <a:srgbClr val="003085"/>
              </a:buClr>
              <a:buSzPct val="100000"/>
              <a:buBlip>
                <a:blip r:embed="rId2"/>
              </a:buBlip>
            </a:pPr>
            <a:r>
              <a:rPr lang="de-DE" sz="1600" b="1" dirty="0"/>
              <a:t>Betrieb, Instandhaltung und Weiterentwicklung </a:t>
            </a:r>
            <a:r>
              <a:rPr lang="de-DE" sz="1600" dirty="0"/>
              <a:t>des Höchst- </a:t>
            </a:r>
            <a:r>
              <a:rPr lang="de-DE" sz="1600" dirty="0" err="1"/>
              <a:t>spannungsnetzes</a:t>
            </a:r>
            <a:r>
              <a:rPr lang="de-DE" sz="1600" dirty="0"/>
              <a:t> in Teilen Deutschlands und der Niederlande</a:t>
            </a:r>
          </a:p>
          <a:p>
            <a:pPr lvl="1">
              <a:lnSpc>
                <a:spcPct val="100000"/>
              </a:lnSpc>
              <a:buClr>
                <a:srgbClr val="003085"/>
              </a:buClr>
              <a:buSzPct val="100000"/>
              <a:buBlip>
                <a:blip r:embed="rId2"/>
              </a:buBlip>
            </a:pPr>
            <a:endParaRPr lang="de-DE" sz="800" dirty="0"/>
          </a:p>
          <a:p>
            <a:pPr lvl="1">
              <a:lnSpc>
                <a:spcPct val="100000"/>
              </a:lnSpc>
              <a:buClr>
                <a:srgbClr val="003085"/>
              </a:buClr>
              <a:buSzPct val="100000"/>
              <a:buBlip>
                <a:blip r:embed="rId2"/>
              </a:buBlip>
            </a:pPr>
            <a:r>
              <a:rPr lang="de-DE" sz="1600" b="1" dirty="0"/>
              <a:t>Gesetzlicher Auftrag zum Netzausbau </a:t>
            </a:r>
            <a:r>
              <a:rPr lang="de-DE" sz="1600" dirty="0"/>
              <a:t>und sicheren Betrieb an Land und auf See</a:t>
            </a:r>
          </a:p>
          <a:p>
            <a:endParaRPr lang="de-DE" dirty="0"/>
          </a:p>
        </p:txBody>
      </p:sp>
      <p:sp>
        <p:nvSpPr>
          <p:cNvPr id="6" name="Foliennummernplatzhalter 5"/>
          <p:cNvSpPr>
            <a:spLocks noGrp="1"/>
          </p:cNvSpPr>
          <p:nvPr>
            <p:ph type="sldNum" sz="quarter" idx="15"/>
          </p:nvPr>
        </p:nvSpPr>
        <p:spPr/>
        <p:txBody>
          <a:bodyPr/>
          <a:lstStyle/>
          <a:p>
            <a:pPr>
              <a:defRPr/>
            </a:pPr>
            <a:fld id="{A494B302-1137-42E6-8599-9359176A354B}" type="slidenum">
              <a:rPr lang="de-DE" smtClean="0">
                <a:solidFill>
                  <a:srgbClr val="003085"/>
                </a:solidFill>
              </a:rPr>
              <a:pPr>
                <a:defRPr/>
              </a:pPr>
              <a:t>2</a:t>
            </a:fld>
            <a:endParaRPr lang="de-DE" dirty="0">
              <a:solidFill>
                <a:srgbClr val="003085"/>
              </a:solidFill>
            </a:endParaRPr>
          </a:p>
        </p:txBody>
      </p:sp>
      <p:pic>
        <p:nvPicPr>
          <p:cNvPr id="8" name="Grafik 7"/>
          <p:cNvPicPr>
            <a:picLocks noChangeAspect="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150000"/>
                    </a14:imgEffect>
                  </a14:imgLayer>
                </a14:imgProps>
              </a:ext>
              <a:ext uri="{28A0092B-C50C-407E-A947-70E740481C1C}">
                <a14:useLocalDpi xmlns:a14="http://schemas.microsoft.com/office/drawing/2010/main" val="0"/>
              </a:ext>
            </a:extLst>
          </a:blip>
          <a:srcRect/>
          <a:stretch/>
        </p:blipFill>
        <p:spPr>
          <a:xfrm>
            <a:off x="4081489" y="882006"/>
            <a:ext cx="5015109" cy="5476645"/>
          </a:xfrm>
          <a:prstGeom prst="rect">
            <a:avLst/>
          </a:prstGeom>
        </p:spPr>
      </p:pic>
      <p:sp>
        <p:nvSpPr>
          <p:cNvPr id="9" name="Abgerundetes Rechteck 8"/>
          <p:cNvSpPr/>
          <p:nvPr/>
        </p:nvSpPr>
        <p:spPr>
          <a:xfrm>
            <a:off x="786246" y="4781454"/>
            <a:ext cx="3053767" cy="1368152"/>
          </a:xfrm>
          <a:prstGeom prst="roundRect">
            <a:avLst>
              <a:gd name="adj" fmla="val 0"/>
            </a:avLst>
          </a:prstGeom>
          <a:noFill/>
          <a:ln w="3175"/>
          <a:effectLst/>
        </p:spPr>
        <p:style>
          <a:lnRef idx="1">
            <a:schemeClr val="accent2"/>
          </a:lnRef>
          <a:fillRef idx="3">
            <a:schemeClr val="accent2"/>
          </a:fillRef>
          <a:effectRef idx="2">
            <a:schemeClr val="accent2"/>
          </a:effectRef>
          <a:fontRef idx="minor">
            <a:schemeClr val="lt1"/>
          </a:fontRef>
        </p:style>
        <p:txBody>
          <a:bodyPr lIns="192667" tIns="87575" rIns="87575" bIns="87575" rtlCol="0" anchor="ctr"/>
          <a:lstStyle/>
          <a:p>
            <a:pPr algn="just" defTabSz="888798"/>
            <a:r>
              <a:rPr lang="de-DE" sz="1500" b="1" dirty="0">
                <a:solidFill>
                  <a:srgbClr val="003085"/>
                </a:solidFill>
              </a:rPr>
              <a:t>TenneT in Zahlen – </a:t>
            </a:r>
            <a:r>
              <a:rPr lang="de-DE" sz="1500" b="1" dirty="0" smtClean="0">
                <a:solidFill>
                  <a:srgbClr val="003085"/>
                </a:solidFill>
              </a:rPr>
              <a:t>2013 </a:t>
            </a:r>
            <a:endParaRPr lang="de-DE" sz="1500" b="1" dirty="0">
              <a:solidFill>
                <a:srgbClr val="003085"/>
              </a:solidFill>
            </a:endParaRPr>
          </a:p>
          <a:p>
            <a:pPr algn="just" defTabSz="888798"/>
            <a:endParaRPr lang="de-DE" sz="400" b="1" dirty="0">
              <a:solidFill>
                <a:srgbClr val="003085"/>
              </a:solidFill>
            </a:endParaRPr>
          </a:p>
          <a:p>
            <a:pPr marL="167229" indent="-167229" algn="just" defTabSz="888798">
              <a:buFont typeface="Courier New" panose="02070309020205020404" pitchFamily="49" charset="0"/>
              <a:buChar char="o"/>
            </a:pPr>
            <a:r>
              <a:rPr lang="de-DE" sz="1200" b="1" dirty="0">
                <a:solidFill>
                  <a:srgbClr val="003085"/>
                </a:solidFill>
              </a:rPr>
              <a:t>c</a:t>
            </a:r>
            <a:r>
              <a:rPr lang="de-DE" sz="1200" b="1" dirty="0" smtClean="0">
                <a:solidFill>
                  <a:srgbClr val="003085"/>
                </a:solidFill>
              </a:rPr>
              <a:t>a. 21.000 </a:t>
            </a:r>
            <a:r>
              <a:rPr lang="de-DE" sz="1200" b="1" dirty="0">
                <a:solidFill>
                  <a:srgbClr val="003085"/>
                </a:solidFill>
              </a:rPr>
              <a:t>km </a:t>
            </a:r>
            <a:r>
              <a:rPr lang="de-DE" sz="1200" dirty="0">
                <a:solidFill>
                  <a:srgbClr val="003085"/>
                </a:solidFill>
              </a:rPr>
              <a:t>Gesamtnetzlänge</a:t>
            </a:r>
          </a:p>
          <a:p>
            <a:pPr marL="167229" indent="-167229" algn="just" defTabSz="888798">
              <a:buFont typeface="Courier New" panose="02070309020205020404" pitchFamily="49" charset="0"/>
              <a:buChar char="o"/>
            </a:pPr>
            <a:r>
              <a:rPr lang="de-DE" sz="1200" b="1" dirty="0" smtClean="0">
                <a:solidFill>
                  <a:srgbClr val="003085"/>
                </a:solidFill>
              </a:rPr>
              <a:t>440</a:t>
            </a:r>
            <a:r>
              <a:rPr lang="de-DE" sz="1200" dirty="0" smtClean="0">
                <a:solidFill>
                  <a:srgbClr val="003085"/>
                </a:solidFill>
              </a:rPr>
              <a:t> </a:t>
            </a:r>
            <a:r>
              <a:rPr lang="de-DE" sz="1200" dirty="0">
                <a:solidFill>
                  <a:srgbClr val="003085"/>
                </a:solidFill>
              </a:rPr>
              <a:t>Umspannwerke</a:t>
            </a:r>
          </a:p>
          <a:p>
            <a:pPr marL="167229" indent="-167229" algn="just" defTabSz="888798">
              <a:buFont typeface="Courier New" panose="02070309020205020404" pitchFamily="49" charset="0"/>
              <a:buChar char="o"/>
            </a:pPr>
            <a:r>
              <a:rPr lang="de-DE" sz="1200" b="1" dirty="0">
                <a:solidFill>
                  <a:srgbClr val="003085"/>
                </a:solidFill>
              </a:rPr>
              <a:t>c</a:t>
            </a:r>
            <a:r>
              <a:rPr lang="de-DE" sz="1200" b="1" dirty="0" smtClean="0">
                <a:solidFill>
                  <a:srgbClr val="003085"/>
                </a:solidFill>
              </a:rPr>
              <a:t>a. </a:t>
            </a:r>
            <a:r>
              <a:rPr lang="de-DE" sz="1200" b="1" smtClean="0">
                <a:solidFill>
                  <a:srgbClr val="003085"/>
                </a:solidFill>
              </a:rPr>
              <a:t>2.600</a:t>
            </a:r>
            <a:r>
              <a:rPr lang="de-DE" sz="1200" smtClean="0">
                <a:solidFill>
                  <a:srgbClr val="003085"/>
                </a:solidFill>
              </a:rPr>
              <a:t> Beschäftigte (D + NL)</a:t>
            </a:r>
            <a:endParaRPr lang="de-DE" sz="1200" dirty="0">
              <a:solidFill>
                <a:srgbClr val="003085"/>
              </a:solidFill>
            </a:endParaRPr>
          </a:p>
          <a:p>
            <a:pPr marL="167229" indent="-167229" algn="just" defTabSz="888798">
              <a:buFont typeface="Courier New" panose="02070309020205020404" pitchFamily="49" charset="0"/>
              <a:buChar char="o"/>
            </a:pPr>
            <a:r>
              <a:rPr lang="de-DE" sz="1200" b="1" dirty="0" smtClean="0">
                <a:solidFill>
                  <a:srgbClr val="003085"/>
                </a:solidFill>
              </a:rPr>
              <a:t>2,243</a:t>
            </a:r>
            <a:r>
              <a:rPr lang="de-DE" sz="1200" dirty="0" smtClean="0">
                <a:solidFill>
                  <a:srgbClr val="003085"/>
                </a:solidFill>
              </a:rPr>
              <a:t> </a:t>
            </a:r>
            <a:r>
              <a:rPr lang="de-DE" sz="1200" b="1" dirty="0">
                <a:solidFill>
                  <a:srgbClr val="003085"/>
                </a:solidFill>
              </a:rPr>
              <a:t>Mrd. €</a:t>
            </a:r>
            <a:r>
              <a:rPr lang="de-DE" sz="1200" dirty="0">
                <a:solidFill>
                  <a:srgbClr val="003085"/>
                </a:solidFill>
              </a:rPr>
              <a:t> Umsatz im Netzgeschäft</a:t>
            </a:r>
          </a:p>
        </p:txBody>
      </p:sp>
      <p:sp>
        <p:nvSpPr>
          <p:cNvPr id="5" name="Datumsplatzhalter 4"/>
          <p:cNvSpPr>
            <a:spLocks noGrp="1"/>
          </p:cNvSpPr>
          <p:nvPr>
            <p:ph type="dt" sz="half" idx="14"/>
          </p:nvPr>
        </p:nvSpPr>
        <p:spPr/>
        <p:txBody>
          <a:bodyPr/>
          <a:lstStyle/>
          <a:p>
            <a:pPr>
              <a:defRPr/>
            </a:pPr>
            <a:r>
              <a:rPr lang="de-DE" smtClean="0"/>
              <a:t>22. Januar 2015</a:t>
            </a:r>
            <a:endParaRPr lang="de-DE" dirty="0"/>
          </a:p>
        </p:txBody>
      </p:sp>
      <p:sp>
        <p:nvSpPr>
          <p:cNvPr id="7" name="Fußzeilenplatzhalter 6"/>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3987093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073990" y="1404045"/>
            <a:ext cx="4872765" cy="496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el 2"/>
          <p:cNvSpPr>
            <a:spLocks noGrp="1"/>
          </p:cNvSpPr>
          <p:nvPr>
            <p:ph type="title"/>
          </p:nvPr>
        </p:nvSpPr>
        <p:spPr/>
        <p:txBody>
          <a:bodyPr/>
          <a:lstStyle/>
          <a:p>
            <a:r>
              <a:rPr lang="de-DE" dirty="0">
                <a:cs typeface="Arial" charset="0"/>
              </a:rPr>
              <a:t>Von 200 m über bis 23 m unter dem </a:t>
            </a:r>
            <a:r>
              <a:rPr lang="de-DE" dirty="0" smtClean="0">
                <a:cs typeface="Arial" charset="0"/>
              </a:rPr>
              <a:t>Meer</a:t>
            </a:r>
            <a:endParaRPr lang="de-DE" dirty="0"/>
          </a:p>
        </p:txBody>
      </p:sp>
      <p:sp>
        <p:nvSpPr>
          <p:cNvPr id="5" name="Textplatzhalter 4"/>
          <p:cNvSpPr>
            <a:spLocks noGrp="1"/>
          </p:cNvSpPr>
          <p:nvPr>
            <p:ph type="body" idx="13"/>
          </p:nvPr>
        </p:nvSpPr>
        <p:spPr/>
        <p:txBody>
          <a:bodyPr/>
          <a:lstStyle/>
          <a:p>
            <a:r>
              <a:rPr lang="de-DE" dirty="0"/>
              <a:t>Windräder, Offshore-Konverter und Strommasten im </a:t>
            </a:r>
            <a:r>
              <a:rPr lang="de-DE" dirty="0" smtClean="0"/>
              <a:t>Größenvergleich</a:t>
            </a:r>
            <a:endParaRPr lang="de-DE" dirty="0"/>
          </a:p>
        </p:txBody>
      </p:sp>
      <p:sp>
        <p:nvSpPr>
          <p:cNvPr id="2" name="Foliennummernplatzhalter 1"/>
          <p:cNvSpPr>
            <a:spLocks noGrp="1"/>
          </p:cNvSpPr>
          <p:nvPr>
            <p:ph type="sldNum" sz="quarter" idx="15"/>
          </p:nvPr>
        </p:nvSpPr>
        <p:spPr/>
        <p:txBody>
          <a:bodyPr/>
          <a:lstStyle/>
          <a:p>
            <a:pPr>
              <a:defRPr/>
            </a:pPr>
            <a:fld id="{A95156E4-EB11-4A58-BC1F-3179026E8A9C}" type="slidenum">
              <a:rPr lang="de-DE" smtClean="0"/>
              <a:pPr>
                <a:defRPr/>
              </a:pPr>
              <a:t>20</a:t>
            </a:fld>
            <a:endParaRPr lang="de-DE" dirty="0"/>
          </a:p>
        </p:txBody>
      </p:sp>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6" name="Fußzeilenplatzhalter 5"/>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1976264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622" y="373681"/>
            <a:ext cx="8640960" cy="899867"/>
          </a:xfrm>
        </p:spPr>
        <p:txBody>
          <a:bodyPr/>
          <a:lstStyle/>
          <a:p>
            <a:r>
              <a:rPr lang="en-GB" dirty="0" err="1" smtClean="0"/>
              <a:t>Erfolgsfaktoren</a:t>
            </a:r>
            <a:endParaRPr lang="en-GB" dirty="0"/>
          </a:p>
        </p:txBody>
      </p:sp>
      <p:sp>
        <p:nvSpPr>
          <p:cNvPr id="5" name="Foliennummernplatzhalter 4"/>
          <p:cNvSpPr>
            <a:spLocks noGrp="1"/>
          </p:cNvSpPr>
          <p:nvPr>
            <p:ph type="sldNum" sz="quarter" idx="11"/>
          </p:nvPr>
        </p:nvSpPr>
        <p:spPr/>
        <p:txBody>
          <a:bodyPr/>
          <a:lstStyle/>
          <a:p>
            <a:pPr>
              <a:defRPr/>
            </a:pPr>
            <a:fld id="{E579ECCB-3DB2-4216-8ACD-2186CF195E5E}" type="slidenum">
              <a:rPr lang="en-GB" smtClean="0"/>
              <a:pPr>
                <a:defRPr/>
              </a:pPr>
              <a:t>21</a:t>
            </a:fld>
            <a:endParaRPr lang="en-GB" dirty="0"/>
          </a:p>
        </p:txBody>
      </p:sp>
      <p:sp>
        <p:nvSpPr>
          <p:cNvPr id="7" name="Gleichschenkliges Dreieck 6"/>
          <p:cNvSpPr/>
          <p:nvPr/>
        </p:nvSpPr>
        <p:spPr>
          <a:xfrm>
            <a:off x="2445892" y="1764085"/>
            <a:ext cx="3879804" cy="3344658"/>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p>
        </p:txBody>
      </p:sp>
      <p:sp>
        <p:nvSpPr>
          <p:cNvPr id="8" name="Textfeld 7"/>
          <p:cNvSpPr txBox="1"/>
          <p:nvPr/>
        </p:nvSpPr>
        <p:spPr>
          <a:xfrm>
            <a:off x="2443203" y="1188021"/>
            <a:ext cx="3892412" cy="461665"/>
          </a:xfrm>
          <a:prstGeom prst="rect">
            <a:avLst/>
          </a:prstGeom>
          <a:noFill/>
        </p:spPr>
        <p:txBody>
          <a:bodyPr wrap="none" rtlCol="0">
            <a:spAutoFit/>
          </a:bodyPr>
          <a:lstStyle/>
          <a:p>
            <a:pPr algn="ctr"/>
            <a:r>
              <a:rPr lang="en-GB" sz="2400" b="1" dirty="0" smtClean="0"/>
              <a:t>Stakeholder - </a:t>
            </a:r>
            <a:r>
              <a:rPr lang="en-GB" sz="2400" b="1" dirty="0" err="1" smtClean="0"/>
              <a:t>Beteiligung</a:t>
            </a:r>
            <a:endParaRPr lang="en-GB" sz="2400" dirty="0"/>
          </a:p>
        </p:txBody>
      </p:sp>
      <p:sp>
        <p:nvSpPr>
          <p:cNvPr id="9" name="Textfeld 8"/>
          <p:cNvSpPr txBox="1"/>
          <p:nvPr/>
        </p:nvSpPr>
        <p:spPr>
          <a:xfrm>
            <a:off x="873719" y="5292477"/>
            <a:ext cx="3212739" cy="738664"/>
          </a:xfrm>
          <a:prstGeom prst="rect">
            <a:avLst/>
          </a:prstGeom>
          <a:noFill/>
        </p:spPr>
        <p:txBody>
          <a:bodyPr wrap="none" rtlCol="0">
            <a:spAutoFit/>
          </a:bodyPr>
          <a:lstStyle/>
          <a:p>
            <a:pPr algn="ctr"/>
            <a:r>
              <a:rPr lang="en-GB" sz="2400" b="1" dirty="0" err="1" smtClean="0"/>
              <a:t>Projekt</a:t>
            </a:r>
            <a:r>
              <a:rPr lang="en-GB" sz="2400" b="1" dirty="0" smtClean="0"/>
              <a:t>-Management</a:t>
            </a:r>
            <a:r>
              <a:rPr lang="en-GB" dirty="0" smtClean="0"/>
              <a:t/>
            </a:r>
            <a:br>
              <a:rPr lang="en-GB" dirty="0" smtClean="0"/>
            </a:br>
            <a:endParaRPr lang="en-GB" dirty="0"/>
          </a:p>
        </p:txBody>
      </p:sp>
      <p:sp>
        <p:nvSpPr>
          <p:cNvPr id="10" name="Textfeld 9"/>
          <p:cNvSpPr txBox="1"/>
          <p:nvPr/>
        </p:nvSpPr>
        <p:spPr>
          <a:xfrm>
            <a:off x="5004783" y="5292477"/>
            <a:ext cx="3443743" cy="830997"/>
          </a:xfrm>
          <a:prstGeom prst="rect">
            <a:avLst/>
          </a:prstGeom>
          <a:noFill/>
        </p:spPr>
        <p:txBody>
          <a:bodyPr wrap="square" rtlCol="0">
            <a:spAutoFit/>
          </a:bodyPr>
          <a:lstStyle/>
          <a:p>
            <a:pPr algn="ctr"/>
            <a:r>
              <a:rPr lang="en-GB" sz="2400" b="1" dirty="0" err="1" smtClean="0"/>
              <a:t>Rechts</a:t>
            </a:r>
            <a:r>
              <a:rPr lang="en-GB" sz="2400" b="1" dirty="0" smtClean="0"/>
              <a:t>- &amp; </a:t>
            </a:r>
            <a:r>
              <a:rPr lang="en-GB" sz="2400" b="1" dirty="0" err="1" smtClean="0"/>
              <a:t>Verfahrens-rahmen</a:t>
            </a:r>
            <a:endParaRPr lang="en-GB" sz="2400" dirty="0"/>
          </a:p>
        </p:txBody>
      </p:sp>
      <p:sp>
        <p:nvSpPr>
          <p:cNvPr id="11" name="Fußzeilenplatzhalter 5"/>
          <p:cNvSpPr>
            <a:spLocks noGrp="1"/>
          </p:cNvSpPr>
          <p:nvPr>
            <p:ph type="ftr" sz="quarter" idx="12"/>
          </p:nvPr>
        </p:nvSpPr>
        <p:spPr>
          <a:xfrm>
            <a:off x="1015454" y="6375402"/>
            <a:ext cx="3976688" cy="365125"/>
          </a:xfrm>
        </p:spPr>
        <p:txBody>
          <a:bodyPr/>
          <a:lstStyle/>
          <a:p>
            <a:r>
              <a:rPr lang="de-DE" smtClean="0"/>
              <a:t>Uni Bayreuth</a:t>
            </a:r>
            <a:endParaRPr lang="nl-NL" dirty="0"/>
          </a:p>
        </p:txBody>
      </p:sp>
      <p:sp>
        <p:nvSpPr>
          <p:cNvPr id="3" name="Ellipse 2"/>
          <p:cNvSpPr/>
          <p:nvPr/>
        </p:nvSpPr>
        <p:spPr>
          <a:xfrm>
            <a:off x="4560094" y="4860429"/>
            <a:ext cx="4248472" cy="13681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Datumsplatzhalter 3"/>
          <p:cNvSpPr>
            <a:spLocks noGrp="1"/>
          </p:cNvSpPr>
          <p:nvPr>
            <p:ph type="dt" sz="half" idx="10"/>
          </p:nvPr>
        </p:nvSpPr>
        <p:spPr/>
        <p:txBody>
          <a:bodyPr/>
          <a:lstStyle/>
          <a:p>
            <a:pPr>
              <a:defRPr/>
            </a:pPr>
            <a:r>
              <a:rPr lang="de-DE" smtClean="0"/>
              <a:t>22. Januar 2015</a:t>
            </a:r>
            <a:endParaRPr lang="de-DE" dirty="0"/>
          </a:p>
        </p:txBody>
      </p:sp>
    </p:spTree>
    <p:extLst>
      <p:ext uri="{BB962C8B-B14F-4D97-AF65-F5344CB8AC3E}">
        <p14:creationId xmlns:p14="http://schemas.microsoft.com/office/powerpoint/2010/main" val="832192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a:t>Bereiche</a:t>
            </a:r>
            <a:r>
              <a:rPr lang="en-US" dirty="0"/>
              <a:t> des „</a:t>
            </a:r>
            <a:r>
              <a:rPr lang="en-US" dirty="0" err="1"/>
              <a:t>Umweltrechts</a:t>
            </a:r>
            <a:r>
              <a:rPr lang="en-US" dirty="0"/>
              <a:t>“</a:t>
            </a:r>
            <a:r>
              <a:rPr lang="en-US" dirty="0" smtClean="0"/>
              <a:t/>
            </a:r>
            <a:br>
              <a:rPr lang="en-US" dirty="0" smtClean="0"/>
            </a:br>
            <a:endParaRPr lang="en-US" dirty="0"/>
          </a:p>
        </p:txBody>
      </p:sp>
      <p:sp>
        <p:nvSpPr>
          <p:cNvPr id="37" name="Text Box 3"/>
          <p:cNvSpPr txBox="1">
            <a:spLocks noChangeArrowheads="1"/>
          </p:cNvSpPr>
          <p:nvPr/>
        </p:nvSpPr>
        <p:spPr bwMode="auto">
          <a:xfrm>
            <a:off x="294070" y="1433242"/>
            <a:ext cx="2537832" cy="645260"/>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sz="1700" dirty="0">
                <a:solidFill>
                  <a:schemeClr val="bg2">
                    <a:lumMod val="10000"/>
                  </a:schemeClr>
                </a:solidFill>
                <a:cs typeface="Times New Roman" pitchFamily="18" charset="0"/>
              </a:rPr>
              <a:t>Naturschutz- und </a:t>
            </a:r>
            <a:r>
              <a:rPr lang="de-DE" sz="1700" dirty="0" smtClean="0">
                <a:solidFill>
                  <a:schemeClr val="bg2">
                    <a:lumMod val="10000"/>
                  </a:schemeClr>
                </a:solidFill>
                <a:cs typeface="Times New Roman" pitchFamily="18" charset="0"/>
              </a:rPr>
              <a:t>Landschaftspflegerecht</a:t>
            </a:r>
            <a:endParaRPr lang="de-DE" sz="1700" dirty="0">
              <a:solidFill>
                <a:schemeClr val="bg2">
                  <a:lumMod val="10000"/>
                </a:schemeClr>
              </a:solidFill>
              <a:cs typeface="Times New Roman" pitchFamily="18" charset="0"/>
            </a:endParaRPr>
          </a:p>
        </p:txBody>
      </p:sp>
      <p:sp>
        <p:nvSpPr>
          <p:cNvPr id="38" name="Text Box 4"/>
          <p:cNvSpPr txBox="1">
            <a:spLocks noChangeArrowheads="1"/>
          </p:cNvSpPr>
          <p:nvPr/>
        </p:nvSpPr>
        <p:spPr bwMode="auto">
          <a:xfrm>
            <a:off x="4920134" y="1451826"/>
            <a:ext cx="1586424" cy="380030"/>
          </a:xfrm>
          <a:prstGeom prst="rect">
            <a:avLst/>
          </a:prstGeom>
          <a:noFill/>
          <a:ln w="9525">
            <a:solidFill>
              <a:srgbClr val="000000"/>
            </a:solidFill>
            <a:miter lim="800000"/>
            <a:headEnd/>
            <a:tailEnd/>
          </a:ln>
        </p:spPr>
        <p:txBody>
          <a:bodyPr lIns="76608" tIns="38304" rIns="76608" bIns="38304"/>
          <a:lstStyle>
            <a:defPPr>
              <a:defRPr lang="de-DE"/>
            </a:defPPr>
            <a:lvl1pPr eaLnBrk="0" fontAlgn="base" hangingPunct="0">
              <a:spcBef>
                <a:spcPct val="0"/>
              </a:spcBef>
              <a:spcAft>
                <a:spcPct val="0"/>
              </a:spcAft>
              <a:defRPr>
                <a:solidFill>
                  <a:schemeClr val="bg2">
                    <a:lumMod val="10000"/>
                  </a:schemeClr>
                </a:solidFill>
                <a:latin typeface="Arial" charset="0"/>
                <a:cs typeface="Times New Roman" pitchFamily="18" charset="0"/>
              </a:defRPr>
            </a:lvl1pPr>
          </a:lstStyle>
          <a:p>
            <a:pPr algn="ctr"/>
            <a:r>
              <a:rPr lang="de-DE" dirty="0"/>
              <a:t>Wasserrecht</a:t>
            </a:r>
          </a:p>
        </p:txBody>
      </p:sp>
      <p:sp>
        <p:nvSpPr>
          <p:cNvPr id="55" name="Text Box 5"/>
          <p:cNvSpPr txBox="1">
            <a:spLocks noChangeArrowheads="1"/>
          </p:cNvSpPr>
          <p:nvPr/>
        </p:nvSpPr>
        <p:spPr bwMode="auto">
          <a:xfrm>
            <a:off x="467206" y="2440321"/>
            <a:ext cx="1724286" cy="331876"/>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sz="1300" dirty="0">
                <a:solidFill>
                  <a:schemeClr val="bg2">
                    <a:lumMod val="10000"/>
                  </a:schemeClr>
                </a:solidFill>
                <a:cs typeface="Times New Roman" pitchFamily="18" charset="0"/>
              </a:rPr>
              <a:t>Strahlenschutzrecht</a:t>
            </a:r>
          </a:p>
        </p:txBody>
      </p:sp>
      <p:sp>
        <p:nvSpPr>
          <p:cNvPr id="56" name="Text Box 6"/>
          <p:cNvSpPr txBox="1">
            <a:spLocks noChangeArrowheads="1"/>
          </p:cNvSpPr>
          <p:nvPr/>
        </p:nvSpPr>
        <p:spPr bwMode="auto">
          <a:xfrm>
            <a:off x="3192066" y="1433241"/>
            <a:ext cx="1585346" cy="645261"/>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dirty="0" smtClean="0">
                <a:solidFill>
                  <a:schemeClr val="bg2">
                    <a:lumMod val="10000"/>
                  </a:schemeClr>
                </a:solidFill>
                <a:latin typeface="Arial" charset="0"/>
                <a:cs typeface="Times New Roman" pitchFamily="18" charset="0"/>
              </a:rPr>
              <a:t>Bodenschutz-recht</a:t>
            </a:r>
            <a:endParaRPr lang="de-DE" dirty="0">
              <a:solidFill>
                <a:schemeClr val="bg2">
                  <a:lumMod val="10000"/>
                </a:schemeClr>
              </a:solidFill>
              <a:latin typeface="Arial" charset="0"/>
              <a:cs typeface="Times New Roman" pitchFamily="18" charset="0"/>
            </a:endParaRPr>
          </a:p>
        </p:txBody>
      </p:sp>
      <p:sp>
        <p:nvSpPr>
          <p:cNvPr id="57" name="Text Box 7"/>
          <p:cNvSpPr txBox="1">
            <a:spLocks noChangeArrowheads="1"/>
          </p:cNvSpPr>
          <p:nvPr/>
        </p:nvSpPr>
        <p:spPr bwMode="auto">
          <a:xfrm>
            <a:off x="6707138" y="1433242"/>
            <a:ext cx="1439279" cy="342027"/>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Abfallrecht</a:t>
            </a:r>
          </a:p>
        </p:txBody>
      </p:sp>
      <p:sp>
        <p:nvSpPr>
          <p:cNvPr id="58" name="Text Box 8"/>
          <p:cNvSpPr txBox="1">
            <a:spLocks noChangeArrowheads="1"/>
          </p:cNvSpPr>
          <p:nvPr/>
        </p:nvSpPr>
        <p:spPr bwMode="auto">
          <a:xfrm>
            <a:off x="6240097" y="2078502"/>
            <a:ext cx="2049668" cy="457619"/>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Gefahrstoffrecht</a:t>
            </a:r>
          </a:p>
        </p:txBody>
      </p:sp>
      <p:sp>
        <p:nvSpPr>
          <p:cNvPr id="59" name="Text Box 9"/>
          <p:cNvSpPr txBox="1">
            <a:spLocks noChangeArrowheads="1"/>
          </p:cNvSpPr>
          <p:nvPr/>
        </p:nvSpPr>
        <p:spPr bwMode="auto">
          <a:xfrm>
            <a:off x="2736057" y="2353765"/>
            <a:ext cx="2984249" cy="456036"/>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sz="2000" b="1">
                <a:solidFill>
                  <a:schemeClr val="bg2">
                    <a:lumMod val="10000"/>
                  </a:schemeClr>
                </a:solidFill>
                <a:cs typeface="Times New Roman" pitchFamily="18" charset="0"/>
              </a:rPr>
              <a:t>Immissionsschutzrecht</a:t>
            </a:r>
          </a:p>
        </p:txBody>
      </p:sp>
      <p:sp>
        <p:nvSpPr>
          <p:cNvPr id="60" name="Text Box 10"/>
          <p:cNvSpPr txBox="1">
            <a:spLocks noChangeArrowheads="1"/>
          </p:cNvSpPr>
          <p:nvPr/>
        </p:nvSpPr>
        <p:spPr bwMode="auto">
          <a:xfrm>
            <a:off x="2109042" y="3067371"/>
            <a:ext cx="3611263" cy="608048"/>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Recht der technischen Sicherheit/Arbeitssicherheitsrecht</a:t>
            </a:r>
          </a:p>
        </p:txBody>
      </p:sp>
      <p:sp>
        <p:nvSpPr>
          <p:cNvPr id="61" name="Text Box 11"/>
          <p:cNvSpPr txBox="1">
            <a:spLocks noChangeArrowheads="1"/>
          </p:cNvSpPr>
          <p:nvPr/>
        </p:nvSpPr>
        <p:spPr bwMode="auto">
          <a:xfrm>
            <a:off x="1068772" y="4853511"/>
            <a:ext cx="1496281" cy="342027"/>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Bergrecht</a:t>
            </a:r>
          </a:p>
        </p:txBody>
      </p:sp>
      <p:sp>
        <p:nvSpPr>
          <p:cNvPr id="62" name="Text Box 12"/>
          <p:cNvSpPr txBox="1">
            <a:spLocks noChangeArrowheads="1"/>
          </p:cNvSpPr>
          <p:nvPr/>
        </p:nvSpPr>
        <p:spPr bwMode="auto">
          <a:xfrm>
            <a:off x="498759" y="5499562"/>
            <a:ext cx="1905381" cy="380030"/>
          </a:xfrm>
          <a:prstGeom prst="rect">
            <a:avLst/>
          </a:prstGeom>
          <a:noFill/>
          <a:ln w="9525">
            <a:solidFill>
              <a:srgbClr val="000000"/>
            </a:solidFill>
            <a:miter lim="800000"/>
            <a:headEnd/>
            <a:tailEnd/>
          </a:ln>
          <a:effectLst/>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Energierecht</a:t>
            </a:r>
          </a:p>
        </p:txBody>
      </p:sp>
      <p:sp>
        <p:nvSpPr>
          <p:cNvPr id="63" name="Text Box 13"/>
          <p:cNvSpPr txBox="1">
            <a:spLocks noChangeArrowheads="1"/>
          </p:cNvSpPr>
          <p:nvPr/>
        </p:nvSpPr>
        <p:spPr bwMode="auto">
          <a:xfrm>
            <a:off x="2606511" y="5920559"/>
            <a:ext cx="2169607" cy="380030"/>
          </a:xfrm>
          <a:prstGeom prst="rect">
            <a:avLst/>
          </a:prstGeom>
          <a:noFill/>
          <a:ln w="9525">
            <a:solidFill>
              <a:srgbClr val="000000"/>
            </a:solidFill>
            <a:miter lim="800000"/>
            <a:headEnd/>
            <a:tailEnd/>
          </a:ln>
        </p:spPr>
        <p:txBody>
          <a:bodyPr lIns="39209" tIns="38304" rIns="39209" bIns="38304"/>
          <a:lstStyle/>
          <a:p>
            <a:pPr algn="ctr" eaLnBrk="0" fontAlgn="base" hangingPunct="0">
              <a:spcBef>
                <a:spcPct val="0"/>
              </a:spcBef>
              <a:spcAft>
                <a:spcPct val="0"/>
              </a:spcAft>
            </a:pPr>
            <a:r>
              <a:rPr lang="de-DE" sz="1300" dirty="0">
                <a:solidFill>
                  <a:schemeClr val="bg2">
                    <a:lumMod val="10000"/>
                  </a:schemeClr>
                </a:solidFill>
                <a:cs typeface="Times New Roman" pitchFamily="18" charset="0"/>
              </a:rPr>
              <a:t>Straßen- und Verkehrsrecht</a:t>
            </a:r>
          </a:p>
        </p:txBody>
      </p:sp>
      <p:sp>
        <p:nvSpPr>
          <p:cNvPr id="64" name="Text Box 14"/>
          <p:cNvSpPr txBox="1">
            <a:spLocks noChangeArrowheads="1"/>
          </p:cNvSpPr>
          <p:nvPr/>
        </p:nvSpPr>
        <p:spPr bwMode="auto">
          <a:xfrm>
            <a:off x="4104085" y="4131454"/>
            <a:ext cx="1403654" cy="342027"/>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sz="1300" dirty="0">
                <a:solidFill>
                  <a:schemeClr val="bg2">
                    <a:lumMod val="10000"/>
                  </a:schemeClr>
                </a:solidFill>
                <a:cs typeface="Times New Roman" pitchFamily="18" charset="0"/>
              </a:rPr>
              <a:t>Tierschutzrecht</a:t>
            </a:r>
          </a:p>
        </p:txBody>
      </p:sp>
      <p:sp>
        <p:nvSpPr>
          <p:cNvPr id="65" name="Text Box 15"/>
          <p:cNvSpPr txBox="1">
            <a:spLocks noChangeArrowheads="1"/>
          </p:cNvSpPr>
          <p:nvPr/>
        </p:nvSpPr>
        <p:spPr bwMode="auto">
          <a:xfrm>
            <a:off x="6184328" y="2839353"/>
            <a:ext cx="2308847" cy="364892"/>
          </a:xfrm>
          <a:prstGeom prst="rect">
            <a:avLst/>
          </a:prstGeom>
          <a:noFill/>
          <a:ln w="9525">
            <a:solidFill>
              <a:srgbClr val="000000"/>
            </a:solidFill>
            <a:miter lim="800000"/>
            <a:headEnd/>
            <a:tailEnd/>
          </a:ln>
        </p:spPr>
        <p:txBody>
          <a:bodyPr lIns="76608" tIns="38304" rIns="76608" bIns="38304"/>
          <a:lstStyle/>
          <a:p>
            <a:pPr algn="ctr" eaLnBrk="0" fontAlgn="base" hangingPunct="0">
              <a:spcBef>
                <a:spcPct val="0"/>
              </a:spcBef>
              <a:spcAft>
                <a:spcPct val="0"/>
              </a:spcAft>
            </a:pPr>
            <a:r>
              <a:rPr lang="de-DE" sz="1700" b="1" dirty="0">
                <a:solidFill>
                  <a:schemeClr val="bg2">
                    <a:lumMod val="10000"/>
                  </a:schemeClr>
                </a:solidFill>
                <a:cs typeface="Times New Roman" pitchFamily="18" charset="0"/>
              </a:rPr>
              <a:t>Raumordnungsrecht</a:t>
            </a:r>
          </a:p>
        </p:txBody>
      </p:sp>
      <p:sp>
        <p:nvSpPr>
          <p:cNvPr id="66" name="Text Box 16"/>
          <p:cNvSpPr txBox="1">
            <a:spLocks noChangeArrowheads="1"/>
          </p:cNvSpPr>
          <p:nvPr/>
        </p:nvSpPr>
        <p:spPr bwMode="auto">
          <a:xfrm>
            <a:off x="2953373" y="5065235"/>
            <a:ext cx="2027105" cy="624342"/>
          </a:xfrm>
          <a:prstGeom prst="rect">
            <a:avLst/>
          </a:prstGeom>
          <a:noFill/>
          <a:ln w="9525">
            <a:solidFill>
              <a:srgbClr val="000000"/>
            </a:solidFill>
            <a:miter lim="800000"/>
            <a:headEnd/>
            <a:tailEnd/>
          </a:ln>
          <a:effectLst/>
        </p:spPr>
        <p:txBody>
          <a:bodyPr lIns="76608" tIns="38304" rIns="76608" bIns="38304"/>
          <a:lstStyle>
            <a:defPPr>
              <a:defRPr lang="de-DE"/>
            </a:defPPr>
            <a:lvl1pPr eaLnBrk="0" fontAlgn="base" hangingPunct="0">
              <a:spcBef>
                <a:spcPct val="0"/>
              </a:spcBef>
              <a:spcAft>
                <a:spcPct val="0"/>
              </a:spcAft>
              <a:defRPr>
                <a:solidFill>
                  <a:schemeClr val="bg2">
                    <a:lumMod val="10000"/>
                  </a:schemeClr>
                </a:solidFill>
                <a:latin typeface="Arial" charset="0"/>
                <a:cs typeface="Times New Roman" pitchFamily="18" charset="0"/>
              </a:defRPr>
            </a:lvl1pPr>
          </a:lstStyle>
          <a:p>
            <a:pPr algn="ctr"/>
            <a:r>
              <a:rPr lang="de-DE" dirty="0"/>
              <a:t>Öffentliches Baurecht</a:t>
            </a:r>
          </a:p>
        </p:txBody>
      </p:sp>
      <p:sp>
        <p:nvSpPr>
          <p:cNvPr id="67" name="Text Box 17"/>
          <p:cNvSpPr txBox="1">
            <a:spLocks noChangeArrowheads="1"/>
          </p:cNvSpPr>
          <p:nvPr/>
        </p:nvSpPr>
        <p:spPr bwMode="auto">
          <a:xfrm>
            <a:off x="5447175" y="5043526"/>
            <a:ext cx="3046000" cy="1026081"/>
          </a:xfrm>
          <a:prstGeom prst="rect">
            <a:avLst/>
          </a:prstGeom>
          <a:noFill/>
          <a:ln w="9525">
            <a:solidFill>
              <a:srgbClr val="000000"/>
            </a:solidFill>
            <a:miter lim="800000"/>
            <a:headEnd/>
            <a:tailEnd/>
          </a:ln>
          <a:effectLst/>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Forst-, Jagd- und Fischereirecht, Landwirtschaftsrecht</a:t>
            </a:r>
          </a:p>
        </p:txBody>
      </p:sp>
      <p:sp>
        <p:nvSpPr>
          <p:cNvPr id="68" name="Text Box 18"/>
          <p:cNvSpPr txBox="1">
            <a:spLocks noChangeArrowheads="1"/>
          </p:cNvSpPr>
          <p:nvPr/>
        </p:nvSpPr>
        <p:spPr bwMode="auto">
          <a:xfrm>
            <a:off x="6184328" y="3561409"/>
            <a:ext cx="2308847" cy="1292102"/>
          </a:xfrm>
          <a:prstGeom prst="rect">
            <a:avLst/>
          </a:prstGeom>
          <a:noFill/>
          <a:ln w="9525">
            <a:solidFill>
              <a:srgbClr val="000000"/>
            </a:solidFill>
            <a:miter lim="800000"/>
            <a:headEnd/>
            <a:tailEnd/>
          </a:ln>
          <a:effectLst/>
        </p:spPr>
        <p:txBody>
          <a:bodyPr lIns="76608" tIns="38304" rIns="76608" bIns="38304"/>
          <a:lstStyle/>
          <a:p>
            <a:pPr algn="ctr" eaLnBrk="0" fontAlgn="base" hangingPunct="0">
              <a:spcBef>
                <a:spcPct val="0"/>
              </a:spcBef>
              <a:spcAft>
                <a:spcPct val="0"/>
              </a:spcAft>
            </a:pPr>
            <a:r>
              <a:rPr lang="de-DE" dirty="0">
                <a:solidFill>
                  <a:schemeClr val="bg2">
                    <a:lumMod val="10000"/>
                  </a:schemeClr>
                </a:solidFill>
                <a:latin typeface="Arial" charset="0"/>
                <a:cs typeface="Times New Roman" pitchFamily="18" charset="0"/>
              </a:rPr>
              <a:t>Gesundheitsrecht (Arzneimittel-, Lebensmittel-, Futtermittelrecht)</a:t>
            </a:r>
          </a:p>
        </p:txBody>
      </p:sp>
      <p:sp>
        <p:nvSpPr>
          <p:cNvPr id="69" name="Text Box 19"/>
          <p:cNvSpPr txBox="1">
            <a:spLocks noChangeArrowheads="1"/>
          </p:cNvSpPr>
          <p:nvPr/>
        </p:nvSpPr>
        <p:spPr bwMode="auto">
          <a:xfrm>
            <a:off x="912017" y="4055448"/>
            <a:ext cx="2984249" cy="456036"/>
          </a:xfrm>
          <a:prstGeom prst="rect">
            <a:avLst/>
          </a:prstGeom>
          <a:noFill/>
          <a:ln w="9525">
            <a:solidFill>
              <a:srgbClr val="000000"/>
            </a:solidFill>
            <a:miter lim="800000"/>
            <a:headEnd/>
            <a:tailEnd/>
          </a:ln>
          <a:effectLst/>
        </p:spPr>
        <p:txBody>
          <a:bodyPr lIns="76608" tIns="38304" rIns="76608" bIns="38304"/>
          <a:lstStyle>
            <a:defPPr>
              <a:defRPr lang="de-DE"/>
            </a:defPPr>
            <a:lvl1pPr eaLnBrk="0" fontAlgn="base" hangingPunct="0">
              <a:spcBef>
                <a:spcPct val="0"/>
              </a:spcBef>
              <a:spcAft>
                <a:spcPct val="0"/>
              </a:spcAft>
              <a:defRPr>
                <a:solidFill>
                  <a:schemeClr val="bg2">
                    <a:lumMod val="10000"/>
                  </a:schemeClr>
                </a:solidFill>
                <a:latin typeface="Arial" charset="0"/>
                <a:cs typeface="Times New Roman" pitchFamily="18" charset="0"/>
              </a:defRPr>
            </a:lvl1pPr>
          </a:lstStyle>
          <a:p>
            <a:pPr algn="ctr"/>
            <a:r>
              <a:rPr lang="de-DE" dirty="0"/>
              <a:t>Umwelthaftungsrecht</a:t>
            </a: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22</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2947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ox(out)">
                                      <p:cBhvr>
                                        <p:cTn id="7" dur="500"/>
                                        <p:tgtEl>
                                          <p:spTgt spid="68"/>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box(out)">
                                      <p:cBhvr>
                                        <p:cTn id="11" dur="500"/>
                                        <p:tgtEl>
                                          <p:spTgt spid="67"/>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ox(out)">
                                      <p:cBhvr>
                                        <p:cTn id="15" dur="500"/>
                                        <p:tgtEl>
                                          <p:spTgt spid="66"/>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box(out)">
                                      <p:cBhvr>
                                        <p:cTn id="19" dur="500"/>
                                        <p:tgtEl>
                                          <p:spTgt spid="65"/>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ox(out)">
                                      <p:cBhvr>
                                        <p:cTn id="23" dur="500"/>
                                        <p:tgtEl>
                                          <p:spTgt spid="64"/>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ox(out)">
                                      <p:cBhvr>
                                        <p:cTn id="27" dur="500"/>
                                        <p:tgtEl>
                                          <p:spTgt spid="37"/>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ox(out)">
                                      <p:cBhvr>
                                        <p:cTn id="31" dur="500"/>
                                        <p:tgtEl>
                                          <p:spTgt spid="38"/>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box(out)">
                                      <p:cBhvr>
                                        <p:cTn id="35" dur="500"/>
                                        <p:tgtEl>
                                          <p:spTgt spid="55"/>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box(out)">
                                      <p:cBhvr>
                                        <p:cTn id="39" dur="500"/>
                                        <p:tgtEl>
                                          <p:spTgt spid="56"/>
                                        </p:tgtEl>
                                      </p:cBhvr>
                                    </p:animEffect>
                                  </p:childTnLst>
                                </p:cTn>
                              </p:par>
                            </p:childTnLst>
                          </p:cTn>
                        </p:par>
                        <p:par>
                          <p:cTn id="40" fill="hold">
                            <p:stCondLst>
                              <p:cond delay="4500"/>
                            </p:stCondLst>
                            <p:childTnLst>
                              <p:par>
                                <p:cTn id="41" presetID="4" presetClass="entr" presetSubtype="32"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box(out)">
                                      <p:cBhvr>
                                        <p:cTn id="43" dur="500"/>
                                        <p:tgtEl>
                                          <p:spTgt spid="57"/>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ox(out)">
                                      <p:cBhvr>
                                        <p:cTn id="47" dur="500"/>
                                        <p:tgtEl>
                                          <p:spTgt spid="58"/>
                                        </p:tgtEl>
                                      </p:cBhvr>
                                    </p:animEffect>
                                  </p:childTnLst>
                                </p:cTn>
                              </p:par>
                            </p:childTnLst>
                          </p:cTn>
                        </p:par>
                        <p:par>
                          <p:cTn id="48" fill="hold">
                            <p:stCondLst>
                              <p:cond delay="5500"/>
                            </p:stCondLst>
                            <p:childTnLst>
                              <p:par>
                                <p:cTn id="49" presetID="4" presetClass="entr" presetSubtype="32"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box(out)">
                                      <p:cBhvr>
                                        <p:cTn id="51" dur="500"/>
                                        <p:tgtEl>
                                          <p:spTgt spid="60"/>
                                        </p:tgtEl>
                                      </p:cBhvr>
                                    </p:animEffect>
                                  </p:childTnLst>
                                </p:cTn>
                              </p:par>
                            </p:childTnLst>
                          </p:cTn>
                        </p:par>
                        <p:par>
                          <p:cTn id="52" fill="hold">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box(out)">
                                      <p:cBhvr>
                                        <p:cTn id="55" dur="500"/>
                                        <p:tgtEl>
                                          <p:spTgt spid="61"/>
                                        </p:tgtEl>
                                      </p:cBhvr>
                                    </p:animEffect>
                                  </p:child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ox(out)">
                                      <p:cBhvr>
                                        <p:cTn id="59" dur="500"/>
                                        <p:tgtEl>
                                          <p:spTgt spid="62"/>
                                        </p:tgtEl>
                                      </p:cBhvr>
                                    </p:animEffect>
                                  </p:childTnLst>
                                </p:cTn>
                              </p:par>
                            </p:childTnLst>
                          </p:cTn>
                        </p:par>
                        <p:par>
                          <p:cTn id="60" fill="hold">
                            <p:stCondLst>
                              <p:cond delay="7000"/>
                            </p:stCondLst>
                            <p:childTnLst>
                              <p:par>
                                <p:cTn id="61" presetID="4" presetClass="entr" presetSubtype="32" fill="hold" grpId="0"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box(out)">
                                      <p:cBhvr>
                                        <p:cTn id="63" dur="500"/>
                                        <p:tgtEl>
                                          <p:spTgt spid="63"/>
                                        </p:tgtEl>
                                      </p:cBhvr>
                                    </p:animEffect>
                                  </p:childTnLst>
                                </p:cTn>
                              </p:par>
                            </p:childTnLst>
                          </p:cTn>
                        </p:par>
                        <p:par>
                          <p:cTn id="64" fill="hold">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ox(out)">
                                      <p:cBhvr>
                                        <p:cTn id="67" dur="500"/>
                                        <p:tgtEl>
                                          <p:spTgt spid="59"/>
                                        </p:tgtEl>
                                      </p:cBhvr>
                                    </p:animEffect>
                                  </p:childTnLst>
                                </p:cTn>
                              </p:par>
                            </p:childTnLst>
                          </p:cTn>
                        </p:par>
                        <p:par>
                          <p:cTn id="68" fill="hold">
                            <p:stCondLst>
                              <p:cond delay="8000"/>
                            </p:stCondLst>
                            <p:childTnLst>
                              <p:par>
                                <p:cTn id="69" presetID="4" presetClass="entr" presetSubtype="32"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box(out)">
                                      <p:cBhvr>
                                        <p:cTn id="7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autoUpdateAnimBg="0"/>
      <p:bldP spid="55" grpId="0" animBg="1" autoUpdateAnimBg="0"/>
      <p:bldP spid="56" grpId="0" animBg="1" autoUpdateAnimBg="0"/>
      <p:bldP spid="57" grpId="0" animBg="1" autoUpdateAnimBg="0"/>
      <p:bldP spid="58" grpId="0" animBg="1" autoUpdateAnimBg="0"/>
      <p:bldP spid="59" grpId="0" animBg="1"/>
      <p:bldP spid="60" grpId="0" animBg="1" autoUpdateAnimBg="0"/>
      <p:bldP spid="61" grpId="0" animBg="1" autoUpdateAnimBg="0"/>
      <p:bldP spid="62" grpId="0" animBg="1" autoUpdateAnimBg="0"/>
      <p:bldP spid="63" grpId="0" animBg="1" autoUpdateAnimBg="0"/>
      <p:bldP spid="64" grpId="0" animBg="1" autoUpdateAnimBg="0"/>
      <p:bldP spid="65" grpId="0" animBg="1"/>
      <p:bldP spid="66" grpId="0" animBg="1" autoUpdateAnimBg="0"/>
      <p:bldP spid="67" grpId="0" animBg="1" autoUpdateAnimBg="0"/>
      <p:bldP spid="68" grpId="0" animBg="1" autoUpdateAnimBg="0"/>
      <p:bldP spid="6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a:t>Materielle</a:t>
            </a:r>
            <a:r>
              <a:rPr lang="en-US" dirty="0"/>
              <a:t> </a:t>
            </a:r>
            <a:r>
              <a:rPr lang="en-US" dirty="0" err="1"/>
              <a:t>Rechtsprüfung</a:t>
            </a:r>
            <a:r>
              <a:rPr lang="en-US" dirty="0"/>
              <a:t> </a:t>
            </a:r>
            <a:r>
              <a:rPr lang="en-US" dirty="0" err="1" smtClean="0"/>
              <a:t>im</a:t>
            </a:r>
            <a:r>
              <a:rPr lang="en-US" dirty="0" smtClean="0"/>
              <a:t> </a:t>
            </a:r>
            <a:r>
              <a:rPr lang="en-US" dirty="0" err="1"/>
              <a:t>Planfeststellungsverfahren</a:t>
            </a:r>
            <a:r>
              <a:rPr lang="en-US" dirty="0"/>
              <a:t/>
            </a:r>
            <a:br>
              <a:rPr lang="en-US" dirty="0"/>
            </a:br>
            <a:endParaRPr lang="en-US" dirty="0"/>
          </a:p>
        </p:txBody>
      </p:sp>
      <p:sp>
        <p:nvSpPr>
          <p:cNvPr id="24" name="Text Box 8"/>
          <p:cNvSpPr txBox="1">
            <a:spLocks noChangeArrowheads="1"/>
          </p:cNvSpPr>
          <p:nvPr/>
        </p:nvSpPr>
        <p:spPr bwMode="auto">
          <a:xfrm>
            <a:off x="477385" y="1411538"/>
            <a:ext cx="7702289" cy="836066"/>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kumimoji="1" lang="de-DE" sz="1700" b="1">
                <a:solidFill>
                  <a:schemeClr val="bg2">
                    <a:lumMod val="10000"/>
                  </a:schemeClr>
                </a:solidFill>
                <a:cs typeface="Times New Roman" pitchFamily="18" charset="0"/>
              </a:rPr>
              <a:t>Planrechtfertigung, „vernünftiger Weise geboten“ nach der Zielsetzung des einschlägigen Fachplanungsrechts</a:t>
            </a:r>
          </a:p>
        </p:txBody>
      </p:sp>
      <p:sp>
        <p:nvSpPr>
          <p:cNvPr id="25" name="Text Box 9"/>
          <p:cNvSpPr txBox="1">
            <a:spLocks noChangeArrowheads="1"/>
          </p:cNvSpPr>
          <p:nvPr/>
        </p:nvSpPr>
        <p:spPr bwMode="auto">
          <a:xfrm>
            <a:off x="477385" y="2475621"/>
            <a:ext cx="7702289" cy="836066"/>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kumimoji="1" lang="de-DE" sz="1700" b="1">
                <a:solidFill>
                  <a:schemeClr val="bg2">
                    <a:lumMod val="10000"/>
                  </a:schemeClr>
                </a:solidFill>
                <a:cs typeface="Times New Roman" pitchFamily="18" charset="0"/>
              </a:rPr>
              <a:t>Planungsleitsätze </a:t>
            </a:r>
          </a:p>
        </p:txBody>
      </p:sp>
      <p:sp>
        <p:nvSpPr>
          <p:cNvPr id="26" name="Text Box 10"/>
          <p:cNvSpPr txBox="1">
            <a:spLocks noChangeArrowheads="1"/>
          </p:cNvSpPr>
          <p:nvPr/>
        </p:nvSpPr>
        <p:spPr bwMode="auto">
          <a:xfrm>
            <a:off x="477385" y="3539705"/>
            <a:ext cx="7702289" cy="836066"/>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kumimoji="1" lang="de-DE" sz="1700" b="1">
                <a:solidFill>
                  <a:schemeClr val="bg2">
                    <a:lumMod val="10000"/>
                  </a:schemeClr>
                </a:solidFill>
                <a:cs typeface="Times New Roman" pitchFamily="18" charset="0"/>
              </a:rPr>
              <a:t>Abwägung: Vollständigkeit, nachvollziehbare Gewichtung </a:t>
            </a:r>
          </a:p>
        </p:txBody>
      </p:sp>
      <p:sp>
        <p:nvSpPr>
          <p:cNvPr id="27" name="Text Box 11"/>
          <p:cNvSpPr txBox="1">
            <a:spLocks noChangeArrowheads="1"/>
          </p:cNvSpPr>
          <p:nvPr/>
        </p:nvSpPr>
        <p:spPr bwMode="auto">
          <a:xfrm>
            <a:off x="477385" y="4603789"/>
            <a:ext cx="7702289" cy="1140090"/>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kumimoji="1" lang="de-DE" sz="1700" b="1">
                <a:solidFill>
                  <a:schemeClr val="bg2">
                    <a:lumMod val="10000"/>
                  </a:schemeClr>
                </a:solidFill>
                <a:cs typeface="Times New Roman" pitchFamily="18" charset="0"/>
              </a:rPr>
              <a:t>Zulässigkeit des Vorhabens einschließlich der notwendigen Folgemaßnahmen an anderen Anlagen im Hinblick auf alle von ihm berührten Belange, § 75 Abs. 1 Satz 1 VwVfG, ggf. enteignungsr. Vorwirkung  </a:t>
            </a: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23</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126062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ou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ox(out)">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ou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out)">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P spid="25" grpId="0" animBg="1" autoUpdateAnimBg="0"/>
      <p:bldP spid="26" grpId="0" animBg="1" autoUpdateAnimBg="0"/>
      <p:bldP spid="2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Abwägungsgebot</a:t>
            </a:r>
            <a:r>
              <a:rPr lang="en-US" dirty="0"/>
              <a:t/>
            </a:r>
            <a:br>
              <a:rPr lang="en-US" dirty="0"/>
            </a:br>
            <a:endParaRPr lang="en-US" dirty="0"/>
          </a:p>
        </p:txBody>
      </p:sp>
      <p:sp>
        <p:nvSpPr>
          <p:cNvPr id="10" name="Text Box 11"/>
          <p:cNvSpPr txBox="1">
            <a:spLocks noChangeArrowheads="1"/>
          </p:cNvSpPr>
          <p:nvPr/>
        </p:nvSpPr>
        <p:spPr bwMode="auto">
          <a:xfrm>
            <a:off x="671662" y="1764085"/>
            <a:ext cx="7507870" cy="3512902"/>
          </a:xfrm>
          <a:prstGeom prst="rect">
            <a:avLst/>
          </a:prstGeom>
          <a:noFill/>
          <a:ln w="9525">
            <a:noFill/>
            <a:miter lim="800000"/>
            <a:headEnd/>
            <a:tailEnd/>
          </a:ln>
        </p:spPr>
        <p:txBody>
          <a:bodyPr lIns="76608" tIns="38304" rIns="76608" bIns="38304" anchor="ctr"/>
          <a:lstStyle/>
          <a:p>
            <a:r>
              <a:rPr lang="de-DE" sz="1700" dirty="0">
                <a:solidFill>
                  <a:prstClr val="black"/>
                </a:solidFill>
                <a:latin typeface="ArialMT"/>
              </a:rPr>
              <a:t>Das </a:t>
            </a:r>
            <a:r>
              <a:rPr lang="de-DE" sz="1700" b="1" dirty="0">
                <a:solidFill>
                  <a:prstClr val="black"/>
                </a:solidFill>
                <a:latin typeface="Arial-BoldMT"/>
              </a:rPr>
              <a:t>Abwägungsgebot verlangt</a:t>
            </a:r>
            <a:r>
              <a:rPr lang="de-DE" sz="1700" dirty="0">
                <a:solidFill>
                  <a:prstClr val="black"/>
                </a:solidFill>
                <a:latin typeface="ArialMT"/>
              </a:rPr>
              <a:t>, dass – erstens – eine Abwägung überhaupt stattfindet, dass – zweitens – in die Abwägung an Belangen eingestellt wird, was nach Lage der Dinge in sie eingestellt werden muss, und dass – drittens – weder die Bedeutung der betroffenen öffentlichen und privaten Belange verkannt noch der Ausgleich zwischen ihnen in einer Weise vorgenommen wird, die zur objektiven Gewichtigkeit einzelner Belange außer Verhältnis steht. Innerhalb des so </a:t>
            </a:r>
            <a:r>
              <a:rPr lang="de-DE" sz="1700" dirty="0" smtClean="0">
                <a:solidFill>
                  <a:prstClr val="black"/>
                </a:solidFill>
                <a:latin typeface="ArialMT"/>
              </a:rPr>
              <a:t>gezogenen Rahmens </a:t>
            </a:r>
            <a:r>
              <a:rPr lang="de-DE" sz="1700" dirty="0">
                <a:solidFill>
                  <a:prstClr val="black"/>
                </a:solidFill>
                <a:latin typeface="ArialMT"/>
              </a:rPr>
              <a:t>wird das Abwägungsgebot jedoch nicht verletzt, wenn sich die zur Planung</a:t>
            </a:r>
          </a:p>
          <a:p>
            <a:r>
              <a:rPr lang="de-DE" sz="1700" dirty="0">
                <a:solidFill>
                  <a:prstClr val="black"/>
                </a:solidFill>
                <a:latin typeface="ArialMT"/>
              </a:rPr>
              <a:t>ermächtigte Stelle in der Kollision zwischen verschiedenen Belangen für die</a:t>
            </a:r>
          </a:p>
          <a:p>
            <a:r>
              <a:rPr lang="de-DE" sz="1700" dirty="0">
                <a:solidFill>
                  <a:prstClr val="black"/>
                </a:solidFill>
                <a:latin typeface="ArialMT"/>
              </a:rPr>
              <a:t>Bevorzugung des einen und damit notwendig für die Zurückstellung eines </a:t>
            </a:r>
            <a:r>
              <a:rPr lang="de-DE" sz="1700" dirty="0" smtClean="0">
                <a:solidFill>
                  <a:prstClr val="black"/>
                </a:solidFill>
                <a:latin typeface="ArialMT"/>
              </a:rPr>
              <a:t>anderen entscheidet</a:t>
            </a:r>
            <a:r>
              <a:rPr lang="de-DE" sz="1700" dirty="0">
                <a:solidFill>
                  <a:prstClr val="black"/>
                </a:solidFill>
                <a:latin typeface="ArialMT"/>
              </a:rPr>
              <a:t>.</a:t>
            </a:r>
            <a:endParaRPr kumimoji="1" lang="de-DE" sz="1700" b="1" dirty="0">
              <a:solidFill>
                <a:srgbClr val="E7E6E6">
                  <a:lumMod val="10000"/>
                </a:srgbClr>
              </a:solidFill>
              <a:cs typeface="Times New Roman" pitchFamily="18" charset="0"/>
            </a:endParaRP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24</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312770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Abwägungsgebot</a:t>
            </a:r>
            <a:r>
              <a:rPr lang="en-US" dirty="0"/>
              <a:t/>
            </a:r>
            <a:br>
              <a:rPr lang="en-US" dirty="0"/>
            </a:br>
            <a:endParaRPr lang="en-US" dirty="0"/>
          </a:p>
        </p:txBody>
      </p:sp>
      <p:sp>
        <p:nvSpPr>
          <p:cNvPr id="9" name="Text Box 10"/>
          <p:cNvSpPr txBox="1">
            <a:spLocks noChangeArrowheads="1"/>
          </p:cNvSpPr>
          <p:nvPr/>
        </p:nvSpPr>
        <p:spPr bwMode="auto">
          <a:xfrm>
            <a:off x="574083" y="1495971"/>
            <a:ext cx="7507870" cy="2226564"/>
          </a:xfrm>
          <a:prstGeom prst="rect">
            <a:avLst/>
          </a:prstGeom>
          <a:ln w="9525">
            <a:noFill/>
            <a:miter lim="800000"/>
            <a:headEnd/>
            <a:tailEnd/>
          </a:ln>
        </p:spPr>
        <p:txBody>
          <a:bodyPr lIns="76608" tIns="38304" rIns="76608" bIns="38304" anchor="ctr"/>
          <a:lstStyle/>
          <a:p>
            <a:pPr algn="ctr" eaLnBrk="0" hangingPunct="0">
              <a:spcAft>
                <a:spcPts val="251"/>
              </a:spcAft>
            </a:pPr>
            <a:r>
              <a:rPr kumimoji="1" lang="de-DE" sz="1700" dirty="0">
                <a:solidFill>
                  <a:srgbClr val="E7E6E6">
                    <a:lumMod val="10000"/>
                  </a:srgbClr>
                </a:solidFill>
                <a:cs typeface="Times New Roman" pitchFamily="18" charset="0"/>
              </a:rPr>
              <a:t>Zukunftsplanungen eines Grundstückseigentümers müssen nur dann in die planerische Abwägung eingestellt werden, wenn sie sich nach Lage und Beschaffenheit des Grundstücks bei vernünftiger und wirtschaftlicher Betrachtungsweise objektiv anbieten und nach dem Willen des Eigentümers in absehbarer Zeit verwirklicht werden sollen.</a:t>
            </a:r>
          </a:p>
          <a:p>
            <a:pPr algn="ctr" eaLnBrk="0" hangingPunct="0">
              <a:spcAft>
                <a:spcPts val="251"/>
              </a:spcAft>
            </a:pPr>
            <a:r>
              <a:rPr kumimoji="1" lang="de-DE" sz="1700" dirty="0">
                <a:solidFill>
                  <a:srgbClr val="E7E6E6">
                    <a:lumMod val="10000"/>
                  </a:srgbClr>
                </a:solidFill>
                <a:cs typeface="Times New Roman" pitchFamily="18" charset="0"/>
              </a:rPr>
              <a:t>BVerwG, 14.07.2011 - 9 A 14/10 -, juris Rn. 39</a:t>
            </a:r>
          </a:p>
        </p:txBody>
      </p:sp>
      <p:sp>
        <p:nvSpPr>
          <p:cNvPr id="10" name="Text Box 11"/>
          <p:cNvSpPr txBox="1">
            <a:spLocks noChangeArrowheads="1"/>
          </p:cNvSpPr>
          <p:nvPr/>
        </p:nvSpPr>
        <p:spPr bwMode="auto">
          <a:xfrm>
            <a:off x="574083" y="4017455"/>
            <a:ext cx="7507870" cy="1500697"/>
          </a:xfrm>
          <a:prstGeom prst="rect">
            <a:avLst/>
          </a:prstGeom>
          <a:noFill/>
          <a:ln w="9525">
            <a:noFill/>
            <a:miter lim="800000"/>
            <a:headEnd/>
            <a:tailEnd/>
          </a:ln>
        </p:spPr>
        <p:txBody>
          <a:bodyPr lIns="76608" tIns="38304" rIns="76608" bIns="38304" anchor="ctr"/>
          <a:lstStyle/>
          <a:p>
            <a:pPr algn="ctr" eaLnBrk="0" hangingPunct="0">
              <a:spcAft>
                <a:spcPts val="251"/>
              </a:spcAft>
            </a:pPr>
            <a:r>
              <a:rPr kumimoji="1" lang="de-DE" sz="1700" b="1" dirty="0">
                <a:solidFill>
                  <a:srgbClr val="E7E6E6">
                    <a:lumMod val="10000"/>
                  </a:srgbClr>
                </a:solidFill>
                <a:cs typeface="Times New Roman" pitchFamily="18" charset="0"/>
              </a:rPr>
              <a:t>„</a:t>
            </a:r>
            <a:r>
              <a:rPr kumimoji="1" lang="de-DE" sz="1700" dirty="0">
                <a:solidFill>
                  <a:srgbClr val="E7E6E6">
                    <a:lumMod val="10000"/>
                  </a:srgbClr>
                </a:solidFill>
                <a:cs typeface="Times New Roman" pitchFamily="18" charset="0"/>
              </a:rPr>
              <a:t>Lücken in der Dokumentation und Begründung eines Planfeststellungsbeschlusses rechtfertigen nicht ohne Weiteres den Schluss auf einen Abwägungsausfall oder ein Abwägungsdefizit.“ </a:t>
            </a:r>
            <a:br>
              <a:rPr kumimoji="1" lang="de-DE" sz="1700" dirty="0">
                <a:solidFill>
                  <a:srgbClr val="E7E6E6">
                    <a:lumMod val="10000"/>
                  </a:srgbClr>
                </a:solidFill>
                <a:cs typeface="Times New Roman" pitchFamily="18" charset="0"/>
              </a:rPr>
            </a:br>
            <a:r>
              <a:rPr kumimoji="1" lang="de-DE" sz="1700" dirty="0">
                <a:solidFill>
                  <a:srgbClr val="E7E6E6">
                    <a:lumMod val="10000"/>
                  </a:srgbClr>
                </a:solidFill>
                <a:cs typeface="Times New Roman" pitchFamily="18" charset="0"/>
              </a:rPr>
              <a:t>(BVerwG, 24.03.2011 - 7 A 3/10 - , juris Rn.84)</a:t>
            </a: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25</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415306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ou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err="1" smtClean="0"/>
              <a:t>Beurteilungsspielraum</a:t>
            </a:r>
            <a:r>
              <a:rPr lang="en-US" dirty="0"/>
              <a:t/>
            </a:r>
            <a:br>
              <a:rPr lang="en-US" dirty="0"/>
            </a:br>
            <a:endParaRPr lang="en-US" dirty="0"/>
          </a:p>
        </p:txBody>
      </p:sp>
      <p:sp>
        <p:nvSpPr>
          <p:cNvPr id="10" name="Text Box 11"/>
          <p:cNvSpPr txBox="1">
            <a:spLocks noChangeArrowheads="1"/>
          </p:cNvSpPr>
          <p:nvPr/>
        </p:nvSpPr>
        <p:spPr bwMode="auto">
          <a:xfrm>
            <a:off x="684216" y="1740141"/>
            <a:ext cx="7507870" cy="2184184"/>
          </a:xfrm>
          <a:prstGeom prst="rect">
            <a:avLst/>
          </a:prstGeom>
          <a:noFill/>
          <a:ln w="9525">
            <a:noFill/>
            <a:miter lim="800000"/>
            <a:headEnd/>
            <a:tailEnd/>
          </a:ln>
        </p:spPr>
        <p:txBody>
          <a:bodyPr lIns="76608" tIns="38304" rIns="76608" bIns="38304" anchor="ctr"/>
          <a:lstStyle/>
          <a:p>
            <a:pPr>
              <a:lnSpc>
                <a:spcPts val="2400"/>
              </a:lnSpc>
            </a:pPr>
            <a:r>
              <a:rPr lang="de-DE" sz="1700" dirty="0">
                <a:solidFill>
                  <a:prstClr val="black"/>
                </a:solidFill>
                <a:latin typeface="ArialMT"/>
              </a:rPr>
              <a:t>Die Bestandserfassung und die daran anschließende Beurteilung, ob und inwieweit naturschutzrechtlich relevante </a:t>
            </a:r>
            <a:r>
              <a:rPr lang="de-DE" sz="1700" dirty="0" err="1">
                <a:solidFill>
                  <a:prstClr val="black"/>
                </a:solidFill>
                <a:latin typeface="ArialMT"/>
              </a:rPr>
              <a:t>Betroffenheiten</a:t>
            </a:r>
            <a:r>
              <a:rPr lang="de-DE" sz="1700" dirty="0">
                <a:solidFill>
                  <a:prstClr val="black"/>
                </a:solidFill>
                <a:latin typeface="ArialMT"/>
              </a:rPr>
              <a:t> vorliegen, sind auf ökologische Bewertungen angewiesen, für die der Planfeststellungsbehörde eine naturschutzfachliche Einschätzungsprärogative zusteht (vgl. etwa Urteil vom 6. November 2012 - BVerwG 9 A 17.11 - </a:t>
            </a:r>
            <a:r>
              <a:rPr lang="de-DE" sz="1700" dirty="0" err="1">
                <a:solidFill>
                  <a:prstClr val="black"/>
                </a:solidFill>
                <a:latin typeface="ArialMT"/>
              </a:rPr>
              <a:t>BVerwGE</a:t>
            </a:r>
            <a:r>
              <a:rPr lang="de-DE" sz="1700" dirty="0">
                <a:solidFill>
                  <a:prstClr val="black"/>
                </a:solidFill>
                <a:latin typeface="ArialMT"/>
              </a:rPr>
              <a:t> 145, 40 </a:t>
            </a:r>
            <a:r>
              <a:rPr lang="de-DE" sz="1700" dirty="0" err="1">
                <a:solidFill>
                  <a:prstClr val="black"/>
                </a:solidFill>
                <a:latin typeface="ArialMT"/>
              </a:rPr>
              <a:t>Rn</a:t>
            </a:r>
            <a:r>
              <a:rPr lang="de-DE" sz="1700" dirty="0">
                <a:solidFill>
                  <a:prstClr val="black"/>
                </a:solidFill>
                <a:latin typeface="ArialMT"/>
              </a:rPr>
              <a:t>. 100 </a:t>
            </a:r>
            <a:r>
              <a:rPr lang="de-DE" sz="1700" dirty="0" err="1">
                <a:solidFill>
                  <a:prstClr val="black"/>
                </a:solidFill>
                <a:latin typeface="ArialMT"/>
              </a:rPr>
              <a:t>m.w.N</a:t>
            </a:r>
            <a:r>
              <a:rPr lang="de-DE" sz="1700" dirty="0">
                <a:solidFill>
                  <a:prstClr val="black"/>
                </a:solidFill>
                <a:latin typeface="ArialMT"/>
              </a:rPr>
              <a:t>.).</a:t>
            </a:r>
            <a:endParaRPr kumimoji="1" lang="de-DE" sz="1700" b="1" dirty="0">
              <a:solidFill>
                <a:srgbClr val="E7E6E6">
                  <a:lumMod val="10000"/>
                </a:srgbClr>
              </a:solidFill>
              <a:cs typeface="Times New Roman" pitchFamily="18" charset="0"/>
            </a:endParaRP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26</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5992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kumimoji="1" lang="en-US" dirty="0" err="1">
                <a:cs typeface="Times New Roman" pitchFamily="18" charset="0"/>
              </a:rPr>
              <a:t>Überblick</a:t>
            </a:r>
            <a:r>
              <a:rPr kumimoji="1" lang="en-US" dirty="0">
                <a:cs typeface="Times New Roman" pitchFamily="18" charset="0"/>
              </a:rPr>
              <a:t> </a:t>
            </a:r>
            <a:r>
              <a:rPr kumimoji="1" lang="en-US" dirty="0" err="1">
                <a:cs typeface="Times New Roman" pitchFamily="18" charset="0"/>
              </a:rPr>
              <a:t>Artenschutz</a:t>
            </a:r>
            <a:r>
              <a:rPr kumimoji="1" lang="en-US" dirty="0">
                <a:cs typeface="Times New Roman" pitchFamily="18" charset="0"/>
              </a:rPr>
              <a:t/>
            </a:r>
            <a:br>
              <a:rPr kumimoji="1" lang="en-US" dirty="0">
                <a:cs typeface="Times New Roman" pitchFamily="18" charset="0"/>
              </a:rPr>
            </a:br>
            <a:endParaRPr kumimoji="1" lang="en-US" dirty="0">
              <a:cs typeface="Times New Roman" pitchFamily="18" charset="0"/>
            </a:endParaRPr>
          </a:p>
        </p:txBody>
      </p:sp>
      <p:sp>
        <p:nvSpPr>
          <p:cNvPr id="14" name="Rectangle 2"/>
          <p:cNvSpPr>
            <a:spLocks noChangeArrowheads="1"/>
          </p:cNvSpPr>
          <p:nvPr/>
        </p:nvSpPr>
        <p:spPr bwMode="auto">
          <a:xfrm>
            <a:off x="724729" y="1384055"/>
            <a:ext cx="2751495" cy="380030"/>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„Individuenbezogener“ Artenschutz</a:t>
            </a:r>
          </a:p>
        </p:txBody>
      </p:sp>
      <p:sp>
        <p:nvSpPr>
          <p:cNvPr id="15" name="Rectangle 4"/>
          <p:cNvSpPr>
            <a:spLocks noChangeArrowheads="1"/>
          </p:cNvSpPr>
          <p:nvPr/>
        </p:nvSpPr>
        <p:spPr bwMode="auto">
          <a:xfrm>
            <a:off x="3529662" y="1384055"/>
            <a:ext cx="2639867" cy="380030"/>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Gebietsschutz</a:t>
            </a:r>
            <a:endParaRPr lang="en-US" sz="1300" b="1">
              <a:solidFill>
                <a:schemeClr val="bg2">
                  <a:lumMod val="10000"/>
                </a:schemeClr>
              </a:solidFill>
              <a:cs typeface="Times New Roman" pitchFamily="18" charset="0"/>
            </a:endParaRPr>
          </a:p>
        </p:txBody>
      </p:sp>
      <p:sp>
        <p:nvSpPr>
          <p:cNvPr id="16" name="Rectangle 5"/>
          <p:cNvSpPr>
            <a:spLocks noChangeArrowheads="1"/>
          </p:cNvSpPr>
          <p:nvPr/>
        </p:nvSpPr>
        <p:spPr bwMode="auto">
          <a:xfrm>
            <a:off x="6222968" y="1384055"/>
            <a:ext cx="2196920" cy="380030"/>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Biotopschutz</a:t>
            </a:r>
            <a:endParaRPr lang="en-US" sz="1300" b="1">
              <a:solidFill>
                <a:schemeClr val="bg2">
                  <a:lumMod val="10000"/>
                </a:schemeClr>
              </a:solidFill>
              <a:cs typeface="Times New Roman" pitchFamily="18" charset="0"/>
            </a:endParaRPr>
          </a:p>
        </p:txBody>
      </p:sp>
      <p:sp>
        <p:nvSpPr>
          <p:cNvPr id="17" name="Rectangle 6"/>
          <p:cNvSpPr>
            <a:spLocks noChangeArrowheads="1"/>
          </p:cNvSpPr>
          <p:nvPr/>
        </p:nvSpPr>
        <p:spPr bwMode="auto">
          <a:xfrm>
            <a:off x="724729" y="1797684"/>
            <a:ext cx="2751495" cy="1296848"/>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dirty="0">
                <a:solidFill>
                  <a:schemeClr val="bg2">
                    <a:lumMod val="10000"/>
                  </a:schemeClr>
                </a:solidFill>
                <a:cs typeface="Times New Roman" pitchFamily="18" charset="0"/>
              </a:rPr>
              <a:t>Verbote des § 44 BNatSchG</a:t>
            </a:r>
            <a:endParaRPr lang="en-US" sz="1300" b="1" dirty="0">
              <a:solidFill>
                <a:schemeClr val="bg2">
                  <a:lumMod val="10000"/>
                </a:schemeClr>
              </a:solidFill>
              <a:cs typeface="Times New Roman" pitchFamily="18" charset="0"/>
            </a:endParaRPr>
          </a:p>
        </p:txBody>
      </p:sp>
      <p:sp>
        <p:nvSpPr>
          <p:cNvPr id="18" name="Rectangle 7"/>
          <p:cNvSpPr>
            <a:spLocks noChangeArrowheads="1"/>
          </p:cNvSpPr>
          <p:nvPr/>
        </p:nvSpPr>
        <p:spPr bwMode="auto">
          <a:xfrm>
            <a:off x="3529662" y="1807185"/>
            <a:ext cx="2639867" cy="1288035"/>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dirty="0">
                <a:solidFill>
                  <a:schemeClr val="bg2">
                    <a:lumMod val="10000"/>
                  </a:schemeClr>
                </a:solidFill>
                <a:cs typeface="Times New Roman" pitchFamily="18" charset="0"/>
              </a:rPr>
              <a:t>Schutzgebiets-</a:t>
            </a:r>
            <a:r>
              <a:rPr lang="de-DE" sz="1300" b="1" dirty="0" err="1">
                <a:solidFill>
                  <a:schemeClr val="bg2">
                    <a:lumMod val="10000"/>
                  </a:schemeClr>
                </a:solidFill>
                <a:cs typeface="Times New Roman" pitchFamily="18" charset="0"/>
              </a:rPr>
              <a:t>verträglichkeitsprüfung</a:t>
            </a:r>
            <a:endParaRPr lang="de-DE" sz="1300" b="1" dirty="0">
              <a:solidFill>
                <a:schemeClr val="bg2">
                  <a:lumMod val="10000"/>
                </a:schemeClr>
              </a:solidFill>
              <a:cs typeface="Times New Roman" pitchFamily="18" charset="0"/>
            </a:endParaRPr>
          </a:p>
          <a:p>
            <a:pPr algn="ctr" eaLnBrk="0" hangingPunct="0">
              <a:spcAft>
                <a:spcPts val="251"/>
              </a:spcAft>
            </a:pPr>
            <a:r>
              <a:rPr lang="de-DE" sz="1300" b="1" dirty="0">
                <a:solidFill>
                  <a:schemeClr val="bg2">
                    <a:lumMod val="10000"/>
                  </a:schemeClr>
                </a:solidFill>
                <a:cs typeface="Times New Roman" pitchFamily="18" charset="0"/>
              </a:rPr>
              <a:t>§ 34 BNatSchG</a:t>
            </a:r>
            <a:endParaRPr lang="en-US" sz="1300" b="1" dirty="0">
              <a:solidFill>
                <a:schemeClr val="bg2">
                  <a:lumMod val="10000"/>
                </a:schemeClr>
              </a:solidFill>
              <a:cs typeface="Times New Roman" pitchFamily="18" charset="0"/>
            </a:endParaRPr>
          </a:p>
        </p:txBody>
      </p:sp>
      <p:sp>
        <p:nvSpPr>
          <p:cNvPr id="19" name="Rectangle 8"/>
          <p:cNvSpPr>
            <a:spLocks noChangeArrowheads="1"/>
          </p:cNvSpPr>
          <p:nvPr/>
        </p:nvSpPr>
        <p:spPr bwMode="auto">
          <a:xfrm>
            <a:off x="6222968" y="1807185"/>
            <a:ext cx="2196920" cy="1268943"/>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dirty="0">
                <a:solidFill>
                  <a:schemeClr val="bg2">
                    <a:lumMod val="10000"/>
                  </a:schemeClr>
                </a:solidFill>
                <a:cs typeface="Times New Roman" pitchFamily="18" charset="0"/>
              </a:rPr>
              <a:t>Verbot der „Zerstörung oder sonstigen erheblichen oder nachhaltigen </a:t>
            </a:r>
            <a:r>
              <a:rPr lang="de-DE" sz="1300" b="1" dirty="0" err="1">
                <a:solidFill>
                  <a:schemeClr val="bg2">
                    <a:lumMod val="10000"/>
                  </a:schemeClr>
                </a:solidFill>
                <a:cs typeface="Times New Roman" pitchFamily="18" charset="0"/>
              </a:rPr>
              <a:t>Beeinträchti-gung</a:t>
            </a:r>
            <a:r>
              <a:rPr lang="de-DE" sz="1300" b="1" dirty="0">
                <a:solidFill>
                  <a:schemeClr val="bg2">
                    <a:lumMod val="10000"/>
                  </a:schemeClr>
                </a:solidFill>
                <a:cs typeface="Times New Roman" pitchFamily="18" charset="0"/>
              </a:rPr>
              <a:t>“ § 30 BNatSchG</a:t>
            </a:r>
            <a:endParaRPr lang="en-US" sz="1300" b="1" dirty="0">
              <a:solidFill>
                <a:schemeClr val="bg2">
                  <a:lumMod val="10000"/>
                </a:schemeClr>
              </a:solidFill>
              <a:cs typeface="Times New Roman" pitchFamily="18" charset="0"/>
            </a:endParaRPr>
          </a:p>
        </p:txBody>
      </p:sp>
      <p:sp>
        <p:nvSpPr>
          <p:cNvPr id="20" name="Rectangle 9"/>
          <p:cNvSpPr>
            <a:spLocks noChangeArrowheads="1"/>
          </p:cNvSpPr>
          <p:nvPr/>
        </p:nvSpPr>
        <p:spPr bwMode="auto">
          <a:xfrm>
            <a:off x="6222968" y="3165788"/>
            <a:ext cx="2196920" cy="2921500"/>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i="1" dirty="0">
                <a:solidFill>
                  <a:schemeClr val="bg2">
                    <a:lumMod val="10000"/>
                  </a:schemeClr>
                </a:solidFill>
                <a:cs typeface="Times New Roman" pitchFamily="18" charset="0"/>
              </a:rPr>
              <a:t>Zerstörung für streng geschützte Arten unersetzbarer Biotope nur aus „zwingenden Gründen des überwiegenden öffentlichen Interesses“</a:t>
            </a:r>
          </a:p>
          <a:p>
            <a:pPr algn="ctr" eaLnBrk="0" hangingPunct="0">
              <a:spcAft>
                <a:spcPts val="251"/>
              </a:spcAft>
            </a:pPr>
            <a:r>
              <a:rPr lang="de-DE" sz="1300" b="1" i="1" dirty="0">
                <a:solidFill>
                  <a:schemeClr val="bg2">
                    <a:lumMod val="10000"/>
                  </a:schemeClr>
                </a:solidFill>
                <a:cs typeface="Times New Roman" pitchFamily="18" charset="0"/>
              </a:rPr>
              <a:t> § 19 Abs. 3 Satz 2 BNatSchG (entfällt im BNatSchG 2010 </a:t>
            </a:r>
            <a:r>
              <a:rPr lang="de-DE" sz="1300" b="1" i="1" dirty="0" err="1">
                <a:solidFill>
                  <a:schemeClr val="bg2">
                    <a:lumMod val="10000"/>
                  </a:schemeClr>
                </a:solidFill>
                <a:cs typeface="Times New Roman" pitchFamily="18" charset="0"/>
              </a:rPr>
              <a:t>z.G</a:t>
            </a:r>
            <a:r>
              <a:rPr lang="de-DE" sz="1300" b="1" i="1" dirty="0">
                <a:solidFill>
                  <a:schemeClr val="bg2">
                    <a:lumMod val="10000"/>
                  </a:schemeClr>
                </a:solidFill>
                <a:cs typeface="Times New Roman" pitchFamily="18" charset="0"/>
              </a:rPr>
              <a:t>. einer Änderung  des Abs. 5 des </a:t>
            </a:r>
            <a:br>
              <a:rPr lang="de-DE" sz="1300" b="1" i="1" dirty="0">
                <a:solidFill>
                  <a:schemeClr val="bg2">
                    <a:lumMod val="10000"/>
                  </a:schemeClr>
                </a:solidFill>
                <a:cs typeface="Times New Roman" pitchFamily="18" charset="0"/>
              </a:rPr>
            </a:br>
            <a:r>
              <a:rPr lang="de-DE" sz="1300" b="1" i="1" dirty="0">
                <a:solidFill>
                  <a:schemeClr val="bg2">
                    <a:lumMod val="10000"/>
                  </a:schemeClr>
                </a:solidFill>
                <a:cs typeface="Times New Roman" pitchFamily="18" charset="0"/>
              </a:rPr>
              <a:t>§ 44 BNatSchG bzw. § 45 BNatSchG 2010)</a:t>
            </a:r>
            <a:endParaRPr lang="en-US" sz="1300" b="1" i="1" dirty="0">
              <a:solidFill>
                <a:schemeClr val="bg2">
                  <a:lumMod val="10000"/>
                </a:schemeClr>
              </a:solidFill>
              <a:cs typeface="Times New Roman" pitchFamily="18" charset="0"/>
            </a:endParaRPr>
          </a:p>
        </p:txBody>
      </p:sp>
      <p:sp>
        <p:nvSpPr>
          <p:cNvPr id="21" name="Rectangle 10"/>
          <p:cNvSpPr>
            <a:spLocks noChangeArrowheads="1"/>
          </p:cNvSpPr>
          <p:nvPr/>
        </p:nvSpPr>
        <p:spPr bwMode="auto">
          <a:xfrm>
            <a:off x="3529662" y="3164916"/>
            <a:ext cx="2639867" cy="2939774"/>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dirty="0">
                <a:solidFill>
                  <a:schemeClr val="bg2">
                    <a:lumMod val="10000"/>
                  </a:schemeClr>
                </a:solidFill>
                <a:cs typeface="Times New Roman" pitchFamily="18" charset="0"/>
              </a:rPr>
              <a:t>Bei „noch nicht  endgültiger, rechtsverbindlicher und außenwirksamer Erklärung“ eines EU Vogelschutzgebietes („zahlen- und flächenmäßig geeignetsten Gebiete“) Verbot der </a:t>
            </a:r>
            <a:r>
              <a:rPr lang="de-DE" sz="1300" b="1" dirty="0" err="1">
                <a:solidFill>
                  <a:schemeClr val="bg2">
                    <a:lumMod val="10000"/>
                  </a:schemeClr>
                </a:solidFill>
                <a:cs typeface="Times New Roman" pitchFamily="18" charset="0"/>
              </a:rPr>
              <a:t>Verschmut-zung</a:t>
            </a:r>
            <a:r>
              <a:rPr lang="de-DE" sz="1300" b="1" dirty="0">
                <a:solidFill>
                  <a:schemeClr val="bg2">
                    <a:lumMod val="10000"/>
                  </a:schemeClr>
                </a:solidFill>
                <a:cs typeface="Times New Roman" pitchFamily="18" charset="0"/>
              </a:rPr>
              <a:t> oder Beeinträchtigung der Lebensräume sowie der Belästigung der Vögel, sofern erhebliche Auswirkungen auf die Zielsetzung (Art. 4 Abs. 4 VS-RL) </a:t>
            </a:r>
            <a:endParaRPr lang="en-US" sz="1300" b="1" dirty="0">
              <a:solidFill>
                <a:schemeClr val="bg2">
                  <a:lumMod val="10000"/>
                </a:schemeClr>
              </a:solidFill>
              <a:cs typeface="Times New Roman" pitchFamily="18" charset="0"/>
            </a:endParaRP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27</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36852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ou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ou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ou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ou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ou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ou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ox(out)">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kumimoji="1" lang="en-US" dirty="0" err="1" smtClean="0">
                <a:cs typeface="Times New Roman" pitchFamily="18" charset="0"/>
              </a:rPr>
              <a:t>Zugriffsverbote</a:t>
            </a:r>
            <a:r>
              <a:rPr kumimoji="1" lang="en-US" dirty="0">
                <a:cs typeface="Times New Roman" pitchFamily="18" charset="0"/>
              </a:rPr>
              <a:t/>
            </a:r>
            <a:br>
              <a:rPr kumimoji="1" lang="en-US" dirty="0">
                <a:cs typeface="Times New Roman" pitchFamily="18" charset="0"/>
              </a:rPr>
            </a:br>
            <a:endParaRPr kumimoji="1" lang="en-US" dirty="0">
              <a:cs typeface="Times New Roman" pitchFamily="18" charset="0"/>
            </a:endParaRPr>
          </a:p>
        </p:txBody>
      </p:sp>
      <p:sp>
        <p:nvSpPr>
          <p:cNvPr id="5" name="Rectangle 8"/>
          <p:cNvSpPr>
            <a:spLocks noChangeArrowheads="1"/>
          </p:cNvSpPr>
          <p:nvPr/>
        </p:nvSpPr>
        <p:spPr bwMode="auto">
          <a:xfrm>
            <a:off x="446509" y="1404045"/>
            <a:ext cx="8074025" cy="4752528"/>
          </a:xfrm>
          <a:prstGeom prst="rect">
            <a:avLst/>
          </a:prstGeom>
          <a:noFill/>
          <a:ln w="9525">
            <a:noFill/>
            <a:miter lim="800000"/>
            <a:headEnd/>
            <a:tailEnd/>
          </a:ln>
        </p:spPr>
        <p:txBody>
          <a:bodyPr lIns="76608" tIns="38304" rIns="76608" bIns="38304" anchor="ctr"/>
          <a:lstStyle/>
          <a:p>
            <a:pPr marL="383042" indent="-383042" algn="ctr" eaLnBrk="0" hangingPunct="0">
              <a:spcAft>
                <a:spcPts val="251"/>
              </a:spcAft>
            </a:pPr>
            <a:r>
              <a:rPr lang="de-DE" sz="1600" dirty="0">
                <a:solidFill>
                  <a:srgbClr val="000000"/>
                </a:solidFill>
                <a:cs typeface="Times New Roman" pitchFamily="18" charset="0"/>
              </a:rPr>
              <a:t>§ 44 Abs. 1 BNatSchG</a:t>
            </a:r>
          </a:p>
          <a:p>
            <a:pPr marL="383042" indent="-383042" algn="ctr" eaLnBrk="0" hangingPunct="0">
              <a:spcAft>
                <a:spcPts val="251"/>
              </a:spcAft>
            </a:pPr>
            <a:r>
              <a:rPr lang="de-DE" sz="1600" dirty="0">
                <a:solidFill>
                  <a:srgbClr val="000000"/>
                </a:solidFill>
                <a:cs typeface="Times New Roman" pitchFamily="18" charset="0"/>
              </a:rPr>
              <a:t>Vorschriften für besonders geschützte und bestimmte andere Tier- und Pflanzenarten</a:t>
            </a:r>
            <a:endParaRPr lang="de-DE" sz="1600" baseline="30000" dirty="0">
              <a:solidFill>
                <a:srgbClr val="000000"/>
              </a:solidFill>
              <a:cs typeface="Times New Roman" pitchFamily="18" charset="0"/>
            </a:endParaRPr>
          </a:p>
          <a:p>
            <a:pPr marL="383042" indent="-383042" algn="ctr" eaLnBrk="0" hangingPunct="0">
              <a:spcAft>
                <a:spcPts val="251"/>
              </a:spcAft>
            </a:pPr>
            <a:endParaRPr lang="de-DE" sz="1600" dirty="0">
              <a:solidFill>
                <a:srgbClr val="000000"/>
              </a:solidFill>
              <a:cs typeface="Times New Roman" pitchFamily="18" charset="0"/>
            </a:endParaRPr>
          </a:p>
          <a:p>
            <a:pPr marL="383042" indent="-383042" eaLnBrk="0" hangingPunct="0">
              <a:spcAft>
                <a:spcPts val="251"/>
              </a:spcAft>
            </a:pPr>
            <a:r>
              <a:rPr lang="de-DE" sz="1600" dirty="0">
                <a:solidFill>
                  <a:srgbClr val="000000"/>
                </a:solidFill>
                <a:cs typeface="Times New Roman" pitchFamily="18" charset="0"/>
              </a:rPr>
              <a:t>Es ist verboten, </a:t>
            </a:r>
          </a:p>
          <a:p>
            <a:pPr marL="383042" indent="-383042" eaLnBrk="0" hangingPunct="0">
              <a:spcAft>
                <a:spcPts val="251"/>
              </a:spcAft>
            </a:pPr>
            <a:r>
              <a:rPr lang="de-DE" sz="1600" dirty="0">
                <a:solidFill>
                  <a:srgbClr val="000000"/>
                </a:solidFill>
                <a:cs typeface="Times New Roman" pitchFamily="18" charset="0"/>
              </a:rPr>
              <a:t>1. 	wild lebenden </a:t>
            </a:r>
            <a:r>
              <a:rPr lang="de-DE" sz="1600" b="1" dirty="0">
                <a:solidFill>
                  <a:srgbClr val="000000"/>
                </a:solidFill>
                <a:cs typeface="Times New Roman" pitchFamily="18" charset="0"/>
              </a:rPr>
              <a:t>Tieren</a:t>
            </a:r>
            <a:r>
              <a:rPr lang="de-DE" sz="1600" dirty="0">
                <a:solidFill>
                  <a:srgbClr val="000000"/>
                </a:solidFill>
                <a:cs typeface="Times New Roman" pitchFamily="18" charset="0"/>
              </a:rPr>
              <a:t> der besonders geschützten Arten nachzustellen, sie zu fangen, zu </a:t>
            </a:r>
            <a:r>
              <a:rPr lang="de-DE" sz="1600" b="1" dirty="0">
                <a:solidFill>
                  <a:srgbClr val="000000"/>
                </a:solidFill>
                <a:cs typeface="Times New Roman" pitchFamily="18" charset="0"/>
              </a:rPr>
              <a:t>verletzen oder zu töten</a:t>
            </a:r>
            <a:r>
              <a:rPr lang="de-DE" sz="1600" dirty="0">
                <a:solidFill>
                  <a:srgbClr val="000000"/>
                </a:solidFill>
                <a:cs typeface="Times New Roman" pitchFamily="18" charset="0"/>
              </a:rPr>
              <a:t> oder ihre </a:t>
            </a:r>
            <a:r>
              <a:rPr lang="de-DE" sz="1600" b="1" dirty="0">
                <a:solidFill>
                  <a:srgbClr val="000000"/>
                </a:solidFill>
                <a:cs typeface="Times New Roman" pitchFamily="18" charset="0"/>
              </a:rPr>
              <a:t>Entwicklungsformen</a:t>
            </a:r>
            <a:r>
              <a:rPr lang="de-DE" sz="1600" dirty="0">
                <a:solidFill>
                  <a:srgbClr val="000000"/>
                </a:solidFill>
                <a:cs typeface="Times New Roman" pitchFamily="18" charset="0"/>
              </a:rPr>
              <a:t> aus der Natur zu </a:t>
            </a:r>
            <a:r>
              <a:rPr lang="de-DE" sz="1600" b="1" dirty="0">
                <a:solidFill>
                  <a:srgbClr val="000000"/>
                </a:solidFill>
                <a:cs typeface="Times New Roman" pitchFamily="18" charset="0"/>
              </a:rPr>
              <a:t>entnehmen, zu beschädigen oder zu zerstören</a:t>
            </a:r>
            <a:r>
              <a:rPr lang="de-DE" sz="1600" dirty="0">
                <a:solidFill>
                  <a:srgbClr val="000000"/>
                </a:solidFill>
                <a:cs typeface="Times New Roman" pitchFamily="18" charset="0"/>
              </a:rPr>
              <a:t>, </a:t>
            </a:r>
          </a:p>
          <a:p>
            <a:pPr marL="383042" indent="-383042" eaLnBrk="0" hangingPunct="0">
              <a:spcAft>
                <a:spcPts val="251"/>
              </a:spcAft>
            </a:pPr>
            <a:r>
              <a:rPr lang="de-DE" sz="1600" dirty="0">
                <a:solidFill>
                  <a:srgbClr val="000000"/>
                </a:solidFill>
                <a:cs typeface="Times New Roman" pitchFamily="18" charset="0"/>
              </a:rPr>
              <a:t>2. 	wild lebende Tiere der streng geschützten Arten und der europäischen Vogelarten während der Fortpflanzungs-, Aufzucht-, Mauser-, Überwinterungs- und Wanderungs</a:t>
            </a:r>
            <a:r>
              <a:rPr lang="de-DE" sz="1600" b="1" dirty="0">
                <a:solidFill>
                  <a:srgbClr val="000000"/>
                </a:solidFill>
                <a:cs typeface="Times New Roman" pitchFamily="18" charset="0"/>
              </a:rPr>
              <a:t>zeiten</a:t>
            </a:r>
            <a:r>
              <a:rPr lang="de-DE" sz="1600" dirty="0">
                <a:solidFill>
                  <a:srgbClr val="000000"/>
                </a:solidFill>
                <a:cs typeface="Times New Roman" pitchFamily="18" charset="0"/>
              </a:rPr>
              <a:t> erheblich zu </a:t>
            </a:r>
            <a:r>
              <a:rPr lang="de-DE" sz="1600" b="1" dirty="0">
                <a:solidFill>
                  <a:srgbClr val="000000"/>
                </a:solidFill>
                <a:cs typeface="Times New Roman" pitchFamily="18" charset="0"/>
              </a:rPr>
              <a:t>stören</a:t>
            </a:r>
            <a:r>
              <a:rPr lang="de-DE" sz="1600" dirty="0">
                <a:solidFill>
                  <a:srgbClr val="000000"/>
                </a:solidFill>
                <a:cs typeface="Times New Roman" pitchFamily="18" charset="0"/>
              </a:rPr>
              <a:t>; eine erhebliche Störung liegt vor, wenn sich durch die Störung der </a:t>
            </a:r>
            <a:r>
              <a:rPr lang="de-DE" sz="1600" b="1" dirty="0">
                <a:solidFill>
                  <a:srgbClr val="000000"/>
                </a:solidFill>
                <a:cs typeface="Times New Roman" pitchFamily="18" charset="0"/>
              </a:rPr>
              <a:t>Erhaltungszustand der lokalen Population einer Art verschlechtert</a:t>
            </a:r>
            <a:r>
              <a:rPr lang="de-DE" sz="1600" dirty="0">
                <a:solidFill>
                  <a:srgbClr val="000000"/>
                </a:solidFill>
                <a:cs typeface="Times New Roman" pitchFamily="18" charset="0"/>
              </a:rPr>
              <a:t>, </a:t>
            </a:r>
          </a:p>
          <a:p>
            <a:pPr marL="383042" indent="-383042" eaLnBrk="0" hangingPunct="0">
              <a:spcAft>
                <a:spcPts val="251"/>
              </a:spcAft>
            </a:pPr>
            <a:r>
              <a:rPr lang="de-DE" sz="1600" dirty="0">
                <a:solidFill>
                  <a:srgbClr val="000000"/>
                </a:solidFill>
                <a:cs typeface="Times New Roman" pitchFamily="18" charset="0"/>
              </a:rPr>
              <a:t>3. 	</a:t>
            </a:r>
            <a:r>
              <a:rPr lang="de-DE" sz="1600" b="1" dirty="0">
                <a:solidFill>
                  <a:srgbClr val="000000"/>
                </a:solidFill>
                <a:cs typeface="Times New Roman" pitchFamily="18" charset="0"/>
              </a:rPr>
              <a:t>Fortpflanzungs- oder Ruhestätten</a:t>
            </a:r>
            <a:r>
              <a:rPr lang="de-DE" sz="1600" dirty="0">
                <a:solidFill>
                  <a:srgbClr val="000000"/>
                </a:solidFill>
                <a:cs typeface="Times New Roman" pitchFamily="18" charset="0"/>
              </a:rPr>
              <a:t> der wild lebenden Tiere der besonders geschützten Arten aus der Natur zu </a:t>
            </a:r>
            <a:r>
              <a:rPr lang="de-DE" sz="1600" b="1" dirty="0">
                <a:solidFill>
                  <a:srgbClr val="000000"/>
                </a:solidFill>
                <a:cs typeface="Times New Roman" pitchFamily="18" charset="0"/>
              </a:rPr>
              <a:t>entnehmen, zu beschädigen oder zu zerstören</a:t>
            </a:r>
            <a:r>
              <a:rPr lang="de-DE" sz="1600" dirty="0">
                <a:solidFill>
                  <a:srgbClr val="000000"/>
                </a:solidFill>
                <a:cs typeface="Times New Roman" pitchFamily="18" charset="0"/>
              </a:rPr>
              <a:t>, </a:t>
            </a:r>
          </a:p>
          <a:p>
            <a:pPr marL="383042" indent="-383042" eaLnBrk="0" hangingPunct="0">
              <a:spcAft>
                <a:spcPts val="251"/>
              </a:spcAft>
            </a:pPr>
            <a:r>
              <a:rPr lang="de-DE" sz="1600" dirty="0">
                <a:solidFill>
                  <a:srgbClr val="000000"/>
                </a:solidFill>
                <a:cs typeface="Times New Roman" pitchFamily="18" charset="0"/>
              </a:rPr>
              <a:t>4. 	wild lebende Pflanzen der besonders geschützten Arten oder ihre Entwicklungsformen aus der Natur zu entnehmen, sie oder ihre Standorte zu beschädigen oder zu zerstören (Zugriffsverbote). </a:t>
            </a:r>
            <a:endParaRPr lang="en-US" sz="1600" dirty="0">
              <a:solidFill>
                <a:srgbClr val="000000"/>
              </a:solidFill>
              <a:cs typeface="Times New Roman" pitchFamily="18" charset="0"/>
            </a:endParaRP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28</a:t>
            </a:fld>
            <a:endParaRPr lang="de-DE" dirty="0"/>
          </a:p>
        </p:txBody>
      </p:sp>
      <p:sp>
        <p:nvSpPr>
          <p:cNvPr id="6" name="Fußzeilenplatzhalter 5"/>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163055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kumimoji="1" lang="en-US" dirty="0" smtClean="0">
                <a:cs typeface="Times New Roman" pitchFamily="18" charset="0"/>
              </a:rPr>
              <a:t>Natura-2000-Gebietsverträglichkeit, § 34 </a:t>
            </a:r>
            <a:r>
              <a:rPr kumimoji="1" lang="en-US" dirty="0" err="1" smtClean="0">
                <a:cs typeface="Times New Roman" pitchFamily="18" charset="0"/>
              </a:rPr>
              <a:t>BNatSchG</a:t>
            </a:r>
            <a:r>
              <a:rPr kumimoji="1" lang="en-US" dirty="0">
                <a:cs typeface="Times New Roman" pitchFamily="18" charset="0"/>
              </a:rPr>
              <a:t/>
            </a:r>
            <a:br>
              <a:rPr kumimoji="1" lang="en-US" dirty="0">
                <a:cs typeface="Times New Roman" pitchFamily="18" charset="0"/>
              </a:rPr>
            </a:br>
            <a:endParaRPr kumimoji="1" lang="en-US" dirty="0">
              <a:cs typeface="Times New Roman" pitchFamily="18" charset="0"/>
            </a:endParaRPr>
          </a:p>
        </p:txBody>
      </p:sp>
      <p:sp>
        <p:nvSpPr>
          <p:cNvPr id="15" name="Rectangle 2"/>
          <p:cNvSpPr>
            <a:spLocks noChangeArrowheads="1"/>
          </p:cNvSpPr>
          <p:nvPr/>
        </p:nvSpPr>
        <p:spPr bwMode="auto">
          <a:xfrm>
            <a:off x="851977" y="952007"/>
            <a:ext cx="7167898" cy="380030"/>
          </a:xfrm>
          <a:prstGeom prst="rect">
            <a:avLst/>
          </a:prstGeom>
          <a:noFill/>
          <a:ln w="9525" algn="ctr">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erheblichen Beeinträchtigungen</a:t>
            </a:r>
          </a:p>
        </p:txBody>
      </p:sp>
      <p:sp>
        <p:nvSpPr>
          <p:cNvPr id="16" name="Rectangle 3"/>
          <p:cNvSpPr>
            <a:spLocks noChangeArrowheads="1"/>
          </p:cNvSpPr>
          <p:nvPr/>
        </p:nvSpPr>
        <p:spPr bwMode="auto">
          <a:xfrm>
            <a:off x="851977" y="2777832"/>
            <a:ext cx="3555448" cy="430701"/>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Lebensräume</a:t>
            </a:r>
            <a:endParaRPr lang="en-US" sz="1300" b="1">
              <a:solidFill>
                <a:schemeClr val="bg2">
                  <a:lumMod val="10000"/>
                </a:schemeClr>
              </a:solidFill>
              <a:cs typeface="Times New Roman" pitchFamily="18" charset="0"/>
            </a:endParaRPr>
          </a:p>
        </p:txBody>
      </p:sp>
      <p:sp>
        <p:nvSpPr>
          <p:cNvPr id="17" name="Rectangle 4"/>
          <p:cNvSpPr>
            <a:spLocks noChangeArrowheads="1"/>
          </p:cNvSpPr>
          <p:nvPr/>
        </p:nvSpPr>
        <p:spPr bwMode="auto">
          <a:xfrm>
            <a:off x="4568929" y="2777832"/>
            <a:ext cx="3447383" cy="430701"/>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Arten</a:t>
            </a:r>
            <a:endParaRPr lang="en-US" sz="1300" b="1">
              <a:solidFill>
                <a:schemeClr val="bg2">
                  <a:lumMod val="10000"/>
                </a:schemeClr>
              </a:solidFill>
              <a:cs typeface="Times New Roman" pitchFamily="18" charset="0"/>
            </a:endParaRPr>
          </a:p>
        </p:txBody>
      </p:sp>
      <p:sp>
        <p:nvSpPr>
          <p:cNvPr id="18" name="Rectangle 5"/>
          <p:cNvSpPr>
            <a:spLocks noChangeArrowheads="1"/>
          </p:cNvSpPr>
          <p:nvPr/>
        </p:nvSpPr>
        <p:spPr bwMode="auto">
          <a:xfrm>
            <a:off x="851977" y="3279789"/>
            <a:ext cx="3555448" cy="1076751"/>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Erhaltungszustand der für ihn charakteristischen Arten</a:t>
            </a:r>
            <a:endParaRPr lang="en-US" sz="1300" b="1">
              <a:solidFill>
                <a:schemeClr val="bg2">
                  <a:lumMod val="10000"/>
                </a:schemeClr>
              </a:solidFill>
              <a:cs typeface="Times New Roman" pitchFamily="18" charset="0"/>
            </a:endParaRPr>
          </a:p>
        </p:txBody>
      </p:sp>
      <p:sp>
        <p:nvSpPr>
          <p:cNvPr id="19" name="Rectangle 6"/>
          <p:cNvSpPr>
            <a:spLocks noChangeArrowheads="1"/>
          </p:cNvSpPr>
          <p:nvPr/>
        </p:nvSpPr>
        <p:spPr bwMode="auto">
          <a:xfrm>
            <a:off x="851977" y="4500389"/>
            <a:ext cx="7164335" cy="574796"/>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Summationswirkungen müssen berücksichtigt werden</a:t>
            </a:r>
          </a:p>
          <a:p>
            <a:pPr algn="ctr" eaLnBrk="0" hangingPunct="0">
              <a:spcAft>
                <a:spcPts val="251"/>
              </a:spcAft>
            </a:pPr>
            <a:r>
              <a:rPr lang="de-DE" sz="1300" b="1">
                <a:solidFill>
                  <a:schemeClr val="bg2">
                    <a:lumMod val="10000"/>
                  </a:schemeClr>
                </a:solidFill>
                <a:cs typeface="Times New Roman" pitchFamily="18" charset="0"/>
              </a:rPr>
              <a:t>Schutz- oder Ausgleichsmaßnahmen dürfen berücksichtigt werden</a:t>
            </a:r>
            <a:endParaRPr lang="en-US" sz="1300" b="1">
              <a:solidFill>
                <a:schemeClr val="bg2">
                  <a:lumMod val="10000"/>
                </a:schemeClr>
              </a:solidFill>
              <a:cs typeface="Times New Roman" pitchFamily="18" charset="0"/>
            </a:endParaRPr>
          </a:p>
        </p:txBody>
      </p:sp>
      <p:sp>
        <p:nvSpPr>
          <p:cNvPr id="20" name="Rectangle 8"/>
          <p:cNvSpPr>
            <a:spLocks noChangeArrowheads="1"/>
          </p:cNvSpPr>
          <p:nvPr/>
        </p:nvSpPr>
        <p:spPr bwMode="auto">
          <a:xfrm>
            <a:off x="855539" y="1478827"/>
            <a:ext cx="7167898" cy="717306"/>
          </a:xfrm>
          <a:prstGeom prst="rect">
            <a:avLst/>
          </a:prstGeom>
          <a:noFill/>
          <a:ln w="9525" algn="ctr">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bleibt der günstige Erhaltungszustand stabil =</a:t>
            </a:r>
          </a:p>
          <a:p>
            <a:pPr algn="ctr" eaLnBrk="0" hangingPunct="0">
              <a:spcAft>
                <a:spcPts val="251"/>
              </a:spcAft>
            </a:pPr>
            <a:r>
              <a:rPr lang="de-DE" sz="1300" b="1">
                <a:solidFill>
                  <a:schemeClr val="bg2">
                    <a:lumMod val="10000"/>
                  </a:schemeClr>
                </a:solidFill>
                <a:cs typeface="Times New Roman" pitchFamily="18" charset="0"/>
              </a:rPr>
              <a:t>Fähigkeit, nach einer Störung wieder zum ursprünglichen Gleichgewicht zurückzukehren </a:t>
            </a:r>
          </a:p>
        </p:txBody>
      </p:sp>
      <p:sp>
        <p:nvSpPr>
          <p:cNvPr id="21" name="Rectangle 9"/>
          <p:cNvSpPr>
            <a:spLocks noChangeArrowheads="1"/>
          </p:cNvSpPr>
          <p:nvPr/>
        </p:nvSpPr>
        <p:spPr bwMode="auto">
          <a:xfrm>
            <a:off x="855539" y="2324963"/>
            <a:ext cx="7167898" cy="380030"/>
          </a:xfrm>
          <a:prstGeom prst="rect">
            <a:avLst/>
          </a:prstGeom>
          <a:noFill/>
          <a:ln w="9525" algn="ctr">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Empfindlichkeiten, d.h. Reaktions- und Belastungsschwellen</a:t>
            </a:r>
          </a:p>
        </p:txBody>
      </p:sp>
      <p:sp>
        <p:nvSpPr>
          <p:cNvPr id="22" name="Rectangle 10"/>
          <p:cNvSpPr>
            <a:spLocks noChangeArrowheads="1"/>
          </p:cNvSpPr>
          <p:nvPr/>
        </p:nvSpPr>
        <p:spPr bwMode="auto">
          <a:xfrm>
            <a:off x="4579616" y="3279789"/>
            <a:ext cx="3436696" cy="1078334"/>
          </a:xfrm>
          <a:prstGeom prst="rect">
            <a:avLst/>
          </a:prstGeom>
          <a:noFill/>
          <a:ln w="9525">
            <a:solidFill>
              <a:srgbClr val="660033"/>
            </a:solidFill>
            <a:miter lim="800000"/>
            <a:headEnd/>
            <a:tailEnd/>
          </a:ln>
        </p:spPr>
        <p:txBody>
          <a:bodyPr lIns="76608" tIns="38304" rIns="76608" bIns="38304" anchor="ctr"/>
          <a:lstStyle/>
          <a:p>
            <a:pPr algn="ctr" eaLnBrk="0" hangingPunct="0">
              <a:spcAft>
                <a:spcPts val="251"/>
              </a:spcAft>
            </a:pPr>
            <a:r>
              <a:rPr lang="de-DE" sz="1300" b="1">
                <a:solidFill>
                  <a:schemeClr val="bg2">
                    <a:lumMod val="10000"/>
                  </a:schemeClr>
                </a:solidFill>
                <a:cs typeface="Times New Roman" pitchFamily="18" charset="0"/>
              </a:rPr>
              <a:t>Verbreitungsgebiet, Populationsgröße, Standortdynamik (Verlust eines lokalen Vorkommens oder Reviers oder Flächenverluste können zulässsig sein)</a:t>
            </a:r>
            <a:endParaRPr lang="en-US" sz="1300" b="1">
              <a:solidFill>
                <a:schemeClr val="bg2">
                  <a:lumMod val="10000"/>
                </a:schemeClr>
              </a:solidFill>
              <a:cs typeface="Times New Roman" pitchFamily="18" charset="0"/>
            </a:endParaRPr>
          </a:p>
        </p:txBody>
      </p:sp>
      <p:sp>
        <p:nvSpPr>
          <p:cNvPr id="23" name="Rectangle 11"/>
          <p:cNvSpPr>
            <a:spLocks noChangeArrowheads="1"/>
          </p:cNvSpPr>
          <p:nvPr/>
        </p:nvSpPr>
        <p:spPr bwMode="auto">
          <a:xfrm>
            <a:off x="851977" y="5219524"/>
            <a:ext cx="7164335" cy="574796"/>
          </a:xfrm>
          <a:prstGeom prst="rect">
            <a:avLst/>
          </a:prstGeom>
          <a:noFill/>
          <a:ln w="9525">
            <a:solidFill>
              <a:srgbClr val="660033"/>
            </a:solidFill>
            <a:miter lim="800000"/>
            <a:headEnd/>
            <a:tailEnd/>
          </a:ln>
        </p:spPr>
        <p:txBody>
          <a:bodyPr lIns="76608" tIns="38304" rIns="76608" bIns="38304" anchor="ctr"/>
          <a:lstStyle/>
          <a:p>
            <a:pPr algn="ctr" fontAlgn="base">
              <a:spcBef>
                <a:spcPct val="0"/>
              </a:spcBef>
              <a:spcAft>
                <a:spcPct val="0"/>
              </a:spcAft>
            </a:pPr>
            <a:r>
              <a:rPr lang="de-DE" sz="1300" b="1">
                <a:solidFill>
                  <a:schemeClr val="bg2">
                    <a:lumMod val="10000"/>
                  </a:schemeClr>
                </a:solidFill>
                <a:cs typeface="Times New Roman" pitchFamily="18" charset="0"/>
              </a:rPr>
              <a:t>„Gewissheit i.S. keine vernünftigen Zweifel“ = Ausschöpfung aller wissenschaftlichen Mittel und Quellen (Analogieschluss, Worst-Case-Betrachtungmöglich)</a:t>
            </a:r>
          </a:p>
        </p:txBody>
      </p:sp>
      <p:sp>
        <p:nvSpPr>
          <p:cNvPr id="24" name="Rectangle 12"/>
          <p:cNvSpPr>
            <a:spLocks noChangeArrowheads="1"/>
          </p:cNvSpPr>
          <p:nvPr/>
        </p:nvSpPr>
        <p:spPr bwMode="auto">
          <a:xfrm>
            <a:off x="851977" y="5938414"/>
            <a:ext cx="7164335" cy="430701"/>
          </a:xfrm>
          <a:prstGeom prst="rect">
            <a:avLst/>
          </a:prstGeom>
          <a:noFill/>
          <a:ln w="9525">
            <a:solidFill>
              <a:srgbClr val="660033"/>
            </a:solidFill>
            <a:miter lim="800000"/>
            <a:headEnd/>
            <a:tailEnd/>
          </a:ln>
        </p:spPr>
        <p:txBody>
          <a:bodyPr lIns="76608" tIns="38304" rIns="76608" bIns="38304" anchor="ctr"/>
          <a:lstStyle/>
          <a:p>
            <a:pPr algn="ctr" fontAlgn="base">
              <a:spcBef>
                <a:spcPct val="0"/>
              </a:spcBef>
              <a:spcAft>
                <a:spcPct val="0"/>
              </a:spcAft>
            </a:pPr>
            <a:r>
              <a:rPr lang="de-DE" sz="1300" b="1">
                <a:solidFill>
                  <a:schemeClr val="bg2">
                    <a:lumMod val="10000"/>
                  </a:schemeClr>
                </a:solidFill>
                <a:cs typeface="Times New Roman" pitchFamily="18" charset="0"/>
              </a:rPr>
              <a:t>Monitoring/ Risikomanagements/Compliance/Dokumentationspflicht</a:t>
            </a:r>
            <a:endParaRPr lang="en-US" sz="1300" b="1">
              <a:solidFill>
                <a:schemeClr val="bg2">
                  <a:lumMod val="10000"/>
                </a:schemeClr>
              </a:solidFill>
              <a:cs typeface="Times New Roman" pitchFamily="18" charset="0"/>
            </a:endParaRPr>
          </a:p>
        </p:txBody>
      </p:sp>
      <p:sp>
        <p:nvSpPr>
          <p:cNvPr id="3" name="Datumsplatzhalter 2"/>
          <p:cNvSpPr>
            <a:spLocks noGrp="1"/>
          </p:cNvSpPr>
          <p:nvPr>
            <p:ph type="dt" sz="half" idx="10"/>
          </p:nvPr>
        </p:nvSpPr>
        <p:spPr/>
        <p:txBody>
          <a:bodyPr/>
          <a:lstStyle/>
          <a:p>
            <a:r>
              <a:rPr lang="de-DE" smtClean="0"/>
              <a:t>22. Januar 2015</a:t>
            </a:r>
            <a:endParaRPr lang="de-DE" dirty="0"/>
          </a:p>
        </p:txBody>
      </p:sp>
      <p:sp>
        <p:nvSpPr>
          <p:cNvPr id="4" name="Foliennummernplatzhalter 3"/>
          <p:cNvSpPr>
            <a:spLocks noGrp="1"/>
          </p:cNvSpPr>
          <p:nvPr>
            <p:ph type="sldNum" sz="quarter" idx="12"/>
          </p:nvPr>
        </p:nvSpPr>
        <p:spPr/>
        <p:txBody>
          <a:bodyPr/>
          <a:lstStyle/>
          <a:p>
            <a:fld id="{639BC41D-6D3C-4FF3-8905-F8A80B22460A}" type="slidenum">
              <a:rPr lang="de-DE" smtClean="0"/>
              <a:pPr/>
              <a:t>29</a:t>
            </a:fld>
            <a:endParaRPr lang="de-DE" dirty="0"/>
          </a:p>
        </p:txBody>
      </p:sp>
      <p:sp>
        <p:nvSpPr>
          <p:cNvPr id="5" name="Fußzeilenplatzhalter 4"/>
          <p:cNvSpPr>
            <a:spLocks noGrp="1"/>
          </p:cNvSpPr>
          <p:nvPr>
            <p:ph type="ftr" sz="quarter" idx="3"/>
          </p:nvPr>
        </p:nvSpPr>
        <p:spPr/>
        <p:txBody>
          <a:bodyPr/>
          <a:lstStyle/>
          <a:p>
            <a:pPr defTabSz="908418">
              <a:defRPr/>
            </a:pPr>
            <a:r>
              <a:rPr lang="de-DE" smtClean="0">
                <a:solidFill>
                  <a:srgbClr val="003085"/>
                </a:solidFill>
              </a:rPr>
              <a:t>Uni Bayreuth</a:t>
            </a:r>
            <a:endParaRPr lang="nl-NL" dirty="0">
              <a:solidFill>
                <a:srgbClr val="003085"/>
              </a:solidFill>
            </a:endParaRPr>
          </a:p>
        </p:txBody>
      </p:sp>
    </p:spTree>
    <p:extLst>
      <p:ext uri="{BB962C8B-B14F-4D97-AF65-F5344CB8AC3E}">
        <p14:creationId xmlns:p14="http://schemas.microsoft.com/office/powerpoint/2010/main" val="257980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ou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ou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ou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ou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ou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ox(ou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ou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ox(out)">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ox(out)">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P spid="16" grpId="0" animBg="1" autoUpdateAnimBg="0"/>
      <p:bldP spid="17" grpId="0" animBg="1" autoUpdateAnimBg="0"/>
      <p:bldP spid="18" grpId="0" animBg="1" autoUpdateAnimBg="0"/>
      <p:bldP spid="19" grpId="0" animBg="1" autoUpdateAnimBg="0"/>
      <p:bldP spid="20" grpId="0" animBg="1" autoUpdateAnimBg="0"/>
      <p:bldP spid="21" grpId="0" animBg="1" autoUpdateAnimBg="0"/>
      <p:bldP spid="22" grpId="0" animBg="1" autoUpdateAnimBg="0"/>
      <p:bldP spid="23" grpId="0" animBg="1" autoUpdateAnimBg="0"/>
      <p:bldP spid="24"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7" descr="Netkaart-TT-NL-DE_DU Freil"/>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a:stretch>
            <a:fillRect/>
          </a:stretch>
        </p:blipFill>
        <p:spPr bwMode="auto">
          <a:xfrm>
            <a:off x="4775425" y="1225129"/>
            <a:ext cx="4321175" cy="4643437"/>
          </a:xfrm>
          <a:prstGeom prst="rect">
            <a:avLst/>
          </a:prstGeom>
          <a:noFill/>
          <a:ln w="9525">
            <a:noFill/>
            <a:miter lim="800000"/>
            <a:headEnd/>
            <a:tailEnd/>
          </a:ln>
        </p:spPr>
      </p:pic>
      <p:grpSp>
        <p:nvGrpSpPr>
          <p:cNvPr id="4" name="Gruppieren 3"/>
          <p:cNvGrpSpPr/>
          <p:nvPr/>
        </p:nvGrpSpPr>
        <p:grpSpPr>
          <a:xfrm>
            <a:off x="6367665" y="1804320"/>
            <a:ext cx="1957789" cy="3389892"/>
            <a:chOff x="6367665" y="1804320"/>
            <a:chExt cx="1957789" cy="3389892"/>
          </a:xfrm>
        </p:grpSpPr>
        <p:grpSp>
          <p:nvGrpSpPr>
            <p:cNvPr id="67" name="Group 24"/>
            <p:cNvGrpSpPr>
              <a:grpSpLocks/>
            </p:cNvGrpSpPr>
            <p:nvPr/>
          </p:nvGrpSpPr>
          <p:grpSpPr bwMode="auto">
            <a:xfrm>
              <a:off x="6899478" y="1804320"/>
              <a:ext cx="169863" cy="233363"/>
              <a:chOff x="106" y="1843"/>
              <a:chExt cx="680" cy="992"/>
            </a:xfrm>
          </p:grpSpPr>
          <p:sp>
            <p:nvSpPr>
              <p:cNvPr id="68" name="Rectangle 25"/>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69" name="Oval 26"/>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70" name="Rectangle 27"/>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71" name="Group 28"/>
            <p:cNvGrpSpPr>
              <a:grpSpLocks/>
            </p:cNvGrpSpPr>
            <p:nvPr/>
          </p:nvGrpSpPr>
          <p:grpSpPr bwMode="auto">
            <a:xfrm>
              <a:off x="6718560" y="2114909"/>
              <a:ext cx="169863" cy="233363"/>
              <a:chOff x="106" y="1843"/>
              <a:chExt cx="680" cy="992"/>
            </a:xfrm>
          </p:grpSpPr>
          <p:sp>
            <p:nvSpPr>
              <p:cNvPr id="72"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73"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74"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75" name="Group 40"/>
            <p:cNvGrpSpPr>
              <a:grpSpLocks/>
            </p:cNvGrpSpPr>
            <p:nvPr/>
          </p:nvGrpSpPr>
          <p:grpSpPr bwMode="auto">
            <a:xfrm>
              <a:off x="8070316" y="4852729"/>
              <a:ext cx="169863" cy="233363"/>
              <a:chOff x="106" y="1843"/>
              <a:chExt cx="680" cy="992"/>
            </a:xfrm>
          </p:grpSpPr>
          <p:sp>
            <p:nvSpPr>
              <p:cNvPr id="76" name="Rectangle 41"/>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78" name="Oval 42"/>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79" name="Rectangle 43"/>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80" name="Group 56"/>
            <p:cNvGrpSpPr>
              <a:grpSpLocks/>
            </p:cNvGrpSpPr>
            <p:nvPr/>
          </p:nvGrpSpPr>
          <p:grpSpPr bwMode="auto">
            <a:xfrm>
              <a:off x="6777469" y="4563091"/>
              <a:ext cx="169863" cy="233362"/>
              <a:chOff x="106" y="1843"/>
              <a:chExt cx="680" cy="992"/>
            </a:xfrm>
          </p:grpSpPr>
          <p:sp>
            <p:nvSpPr>
              <p:cNvPr id="81" name="Rectangle 57"/>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82" name="Oval 58"/>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83" name="Rectangle 59"/>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84" name="Group 60"/>
            <p:cNvGrpSpPr>
              <a:grpSpLocks/>
            </p:cNvGrpSpPr>
            <p:nvPr/>
          </p:nvGrpSpPr>
          <p:grpSpPr bwMode="auto">
            <a:xfrm>
              <a:off x="6513830" y="4048276"/>
              <a:ext cx="169863" cy="233362"/>
              <a:chOff x="106" y="1843"/>
              <a:chExt cx="680" cy="992"/>
            </a:xfrm>
          </p:grpSpPr>
          <p:sp>
            <p:nvSpPr>
              <p:cNvPr id="85" name="Rectangle 61"/>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86" name="Oval 62"/>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87" name="Rectangle 63"/>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88" name="Group 68"/>
            <p:cNvGrpSpPr>
              <a:grpSpLocks/>
            </p:cNvGrpSpPr>
            <p:nvPr/>
          </p:nvGrpSpPr>
          <p:grpSpPr bwMode="auto">
            <a:xfrm>
              <a:off x="6428898" y="4402675"/>
              <a:ext cx="169863" cy="233362"/>
              <a:chOff x="106" y="1843"/>
              <a:chExt cx="680" cy="992"/>
            </a:xfrm>
          </p:grpSpPr>
          <p:sp>
            <p:nvSpPr>
              <p:cNvPr id="89" name="Rectangle 6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90" name="Oval 7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91" name="Rectangle 7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92" name="Group 79"/>
            <p:cNvGrpSpPr>
              <a:grpSpLocks/>
            </p:cNvGrpSpPr>
            <p:nvPr/>
          </p:nvGrpSpPr>
          <p:grpSpPr bwMode="auto">
            <a:xfrm>
              <a:off x="7366406" y="2139361"/>
              <a:ext cx="169862" cy="233363"/>
              <a:chOff x="106" y="1843"/>
              <a:chExt cx="680" cy="992"/>
            </a:xfrm>
            <a:solidFill>
              <a:srgbClr val="FF0000"/>
            </a:solidFill>
          </p:grpSpPr>
          <p:sp>
            <p:nvSpPr>
              <p:cNvPr id="93" name="Rectangle 80"/>
              <p:cNvSpPr>
                <a:spLocks noChangeArrowheads="1"/>
              </p:cNvSpPr>
              <p:nvPr/>
            </p:nvSpPr>
            <p:spPr bwMode="auto">
              <a:xfrm>
                <a:off x="106" y="2263"/>
                <a:ext cx="547" cy="572"/>
              </a:xfrm>
              <a:prstGeom prst="rect">
                <a:avLst/>
              </a:prstGeom>
              <a:grpFill/>
              <a:ln w="9525">
                <a:noFill/>
                <a:miter lim="800000"/>
                <a:headEnd/>
                <a:tailEnd/>
              </a:ln>
            </p:spPr>
            <p:txBody>
              <a:bodyPr wrap="none" anchor="ctr"/>
              <a:lstStyle/>
              <a:p>
                <a:endParaRPr lang="de-DE"/>
              </a:p>
            </p:txBody>
          </p:sp>
          <p:sp>
            <p:nvSpPr>
              <p:cNvPr id="94" name="Oval 81"/>
              <p:cNvSpPr>
                <a:spLocks noChangeArrowheads="1"/>
              </p:cNvSpPr>
              <p:nvPr/>
            </p:nvSpPr>
            <p:spPr bwMode="auto">
              <a:xfrm>
                <a:off x="106" y="2064"/>
                <a:ext cx="547" cy="426"/>
              </a:xfrm>
              <a:prstGeom prst="ellipse">
                <a:avLst/>
              </a:prstGeom>
              <a:grpFill/>
              <a:ln w="9525">
                <a:noFill/>
                <a:round/>
                <a:headEnd/>
                <a:tailEnd/>
              </a:ln>
            </p:spPr>
            <p:txBody>
              <a:bodyPr wrap="none" anchor="ctr"/>
              <a:lstStyle/>
              <a:p>
                <a:endParaRPr lang="de-DE"/>
              </a:p>
            </p:txBody>
          </p:sp>
          <p:sp>
            <p:nvSpPr>
              <p:cNvPr id="95" name="Rectangle 82"/>
              <p:cNvSpPr>
                <a:spLocks noChangeArrowheads="1"/>
              </p:cNvSpPr>
              <p:nvPr/>
            </p:nvSpPr>
            <p:spPr bwMode="auto">
              <a:xfrm>
                <a:off x="653" y="1843"/>
                <a:ext cx="133" cy="992"/>
              </a:xfrm>
              <a:prstGeom prst="rect">
                <a:avLst/>
              </a:prstGeom>
              <a:grpFill/>
              <a:ln w="9525">
                <a:noFill/>
                <a:miter lim="800000"/>
                <a:headEnd/>
                <a:tailEnd/>
              </a:ln>
            </p:spPr>
            <p:txBody>
              <a:bodyPr wrap="none" anchor="ctr"/>
              <a:lstStyle/>
              <a:p>
                <a:endParaRPr lang="de-DE"/>
              </a:p>
            </p:txBody>
          </p:sp>
        </p:grpSp>
        <p:grpSp>
          <p:nvGrpSpPr>
            <p:cNvPr id="96" name="Group 83"/>
            <p:cNvGrpSpPr>
              <a:grpSpLocks/>
            </p:cNvGrpSpPr>
            <p:nvPr/>
          </p:nvGrpSpPr>
          <p:grpSpPr bwMode="auto">
            <a:xfrm>
              <a:off x="6683668" y="4048276"/>
              <a:ext cx="169862" cy="233362"/>
              <a:chOff x="106" y="1843"/>
              <a:chExt cx="680" cy="992"/>
            </a:xfrm>
          </p:grpSpPr>
          <p:sp>
            <p:nvSpPr>
              <p:cNvPr id="97" name="Rectangle 84"/>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98" name="Oval 85"/>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99" name="Rectangle 86"/>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00" name="Group 28"/>
            <p:cNvGrpSpPr>
              <a:grpSpLocks/>
            </p:cNvGrpSpPr>
            <p:nvPr/>
          </p:nvGrpSpPr>
          <p:grpSpPr bwMode="auto">
            <a:xfrm>
              <a:off x="7406912" y="3980803"/>
              <a:ext cx="169863" cy="233363"/>
              <a:chOff x="106" y="1843"/>
              <a:chExt cx="680" cy="992"/>
            </a:xfrm>
          </p:grpSpPr>
          <p:sp>
            <p:nvSpPr>
              <p:cNvPr id="102"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05"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06"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07" name="Group 28"/>
            <p:cNvGrpSpPr>
              <a:grpSpLocks/>
            </p:cNvGrpSpPr>
            <p:nvPr/>
          </p:nvGrpSpPr>
          <p:grpSpPr bwMode="auto">
            <a:xfrm>
              <a:off x="7490198" y="4893572"/>
              <a:ext cx="169863" cy="233363"/>
              <a:chOff x="106" y="1843"/>
              <a:chExt cx="680" cy="992"/>
            </a:xfrm>
          </p:grpSpPr>
          <p:sp>
            <p:nvSpPr>
              <p:cNvPr id="109"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12"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13"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14" name="Group 28"/>
            <p:cNvGrpSpPr>
              <a:grpSpLocks/>
            </p:cNvGrpSpPr>
            <p:nvPr/>
          </p:nvGrpSpPr>
          <p:grpSpPr bwMode="auto">
            <a:xfrm>
              <a:off x="6593318" y="4402677"/>
              <a:ext cx="169863" cy="233363"/>
              <a:chOff x="106" y="1843"/>
              <a:chExt cx="680" cy="992"/>
            </a:xfrm>
          </p:grpSpPr>
          <p:sp>
            <p:nvSpPr>
              <p:cNvPr id="115"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16"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17"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18" name="Group 28"/>
            <p:cNvGrpSpPr>
              <a:grpSpLocks/>
            </p:cNvGrpSpPr>
            <p:nvPr/>
          </p:nvGrpSpPr>
          <p:grpSpPr bwMode="auto">
            <a:xfrm>
              <a:off x="6984409" y="2916232"/>
              <a:ext cx="169863" cy="233363"/>
              <a:chOff x="106" y="1843"/>
              <a:chExt cx="680" cy="992"/>
            </a:xfrm>
          </p:grpSpPr>
          <p:sp>
            <p:nvSpPr>
              <p:cNvPr id="122"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24"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25"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26" name="Group 28"/>
            <p:cNvGrpSpPr>
              <a:grpSpLocks/>
            </p:cNvGrpSpPr>
            <p:nvPr/>
          </p:nvGrpSpPr>
          <p:grpSpPr bwMode="auto">
            <a:xfrm>
              <a:off x="6990308" y="1927566"/>
              <a:ext cx="169863" cy="233363"/>
              <a:chOff x="106" y="1843"/>
              <a:chExt cx="680" cy="992"/>
            </a:xfrm>
          </p:grpSpPr>
          <p:sp>
            <p:nvSpPr>
              <p:cNvPr id="127"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28"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29"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30" name="Group 28"/>
            <p:cNvGrpSpPr>
              <a:grpSpLocks/>
            </p:cNvGrpSpPr>
            <p:nvPr/>
          </p:nvGrpSpPr>
          <p:grpSpPr bwMode="auto">
            <a:xfrm>
              <a:off x="7558518" y="4960849"/>
              <a:ext cx="169863" cy="233363"/>
              <a:chOff x="106" y="1843"/>
              <a:chExt cx="680" cy="992"/>
            </a:xfrm>
          </p:grpSpPr>
          <p:sp>
            <p:nvSpPr>
              <p:cNvPr id="131"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32"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33"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34" name="Group 28"/>
            <p:cNvGrpSpPr>
              <a:grpSpLocks/>
            </p:cNvGrpSpPr>
            <p:nvPr/>
          </p:nvGrpSpPr>
          <p:grpSpPr bwMode="auto">
            <a:xfrm>
              <a:off x="6845789" y="4612492"/>
              <a:ext cx="169863" cy="233363"/>
              <a:chOff x="106" y="1843"/>
              <a:chExt cx="680" cy="992"/>
            </a:xfrm>
          </p:grpSpPr>
          <p:sp>
            <p:nvSpPr>
              <p:cNvPr id="135"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36"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37"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38" name="Group 28"/>
            <p:cNvGrpSpPr>
              <a:grpSpLocks/>
            </p:cNvGrpSpPr>
            <p:nvPr/>
          </p:nvGrpSpPr>
          <p:grpSpPr bwMode="auto">
            <a:xfrm>
              <a:off x="8155591" y="4881866"/>
              <a:ext cx="169863" cy="233363"/>
              <a:chOff x="106" y="1843"/>
              <a:chExt cx="680" cy="992"/>
            </a:xfrm>
          </p:grpSpPr>
          <p:sp>
            <p:nvSpPr>
              <p:cNvPr id="139"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40"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41"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nvGrpSpPr>
            <p:cNvPr id="142" name="Group 28"/>
            <p:cNvGrpSpPr>
              <a:grpSpLocks/>
            </p:cNvGrpSpPr>
            <p:nvPr/>
          </p:nvGrpSpPr>
          <p:grpSpPr bwMode="auto">
            <a:xfrm>
              <a:off x="6367665" y="2762149"/>
              <a:ext cx="169863" cy="233363"/>
              <a:chOff x="106" y="1843"/>
              <a:chExt cx="680" cy="992"/>
            </a:xfrm>
          </p:grpSpPr>
          <p:sp>
            <p:nvSpPr>
              <p:cNvPr id="143" name="Rectangle 29"/>
              <p:cNvSpPr>
                <a:spLocks noChangeArrowheads="1"/>
              </p:cNvSpPr>
              <p:nvPr/>
            </p:nvSpPr>
            <p:spPr bwMode="auto">
              <a:xfrm>
                <a:off x="106" y="2263"/>
                <a:ext cx="547" cy="572"/>
              </a:xfrm>
              <a:prstGeom prst="rect">
                <a:avLst/>
              </a:prstGeom>
              <a:solidFill>
                <a:srgbClr val="FF0000"/>
              </a:solidFill>
              <a:ln w="9525">
                <a:noFill/>
                <a:miter lim="800000"/>
                <a:headEnd/>
                <a:tailEnd/>
              </a:ln>
            </p:spPr>
            <p:txBody>
              <a:bodyPr wrap="none" anchor="ctr"/>
              <a:lstStyle/>
              <a:p>
                <a:endParaRPr lang="de-DE"/>
              </a:p>
            </p:txBody>
          </p:sp>
          <p:sp>
            <p:nvSpPr>
              <p:cNvPr id="144" name="Oval 30"/>
              <p:cNvSpPr>
                <a:spLocks noChangeArrowheads="1"/>
              </p:cNvSpPr>
              <p:nvPr/>
            </p:nvSpPr>
            <p:spPr bwMode="auto">
              <a:xfrm>
                <a:off x="106" y="2064"/>
                <a:ext cx="547" cy="426"/>
              </a:xfrm>
              <a:prstGeom prst="ellipse">
                <a:avLst/>
              </a:prstGeom>
              <a:solidFill>
                <a:srgbClr val="FF0000"/>
              </a:solidFill>
              <a:ln w="9525">
                <a:noFill/>
                <a:round/>
                <a:headEnd/>
                <a:tailEnd/>
              </a:ln>
            </p:spPr>
            <p:txBody>
              <a:bodyPr wrap="none" anchor="ctr"/>
              <a:lstStyle/>
              <a:p>
                <a:endParaRPr lang="de-DE"/>
              </a:p>
            </p:txBody>
          </p:sp>
          <p:sp>
            <p:nvSpPr>
              <p:cNvPr id="145" name="Rectangle 31"/>
              <p:cNvSpPr>
                <a:spLocks noChangeArrowheads="1"/>
              </p:cNvSpPr>
              <p:nvPr/>
            </p:nvSpPr>
            <p:spPr bwMode="auto">
              <a:xfrm>
                <a:off x="653" y="1843"/>
                <a:ext cx="133" cy="992"/>
              </a:xfrm>
              <a:prstGeom prst="rect">
                <a:avLst/>
              </a:prstGeom>
              <a:solidFill>
                <a:srgbClr val="FF0000"/>
              </a:solidFill>
              <a:ln w="9525">
                <a:noFill/>
                <a:miter lim="800000"/>
                <a:headEnd/>
                <a:tailEnd/>
              </a:ln>
            </p:spPr>
            <p:txBody>
              <a:bodyPr wrap="none" anchor="ctr"/>
              <a:lstStyle/>
              <a:p>
                <a:endParaRPr lang="de-DE"/>
              </a:p>
            </p:txBody>
          </p:sp>
        </p:grpSp>
      </p:grpSp>
      <p:grpSp>
        <p:nvGrpSpPr>
          <p:cNvPr id="5" name="Gruppieren 4"/>
          <p:cNvGrpSpPr/>
          <p:nvPr/>
        </p:nvGrpSpPr>
        <p:grpSpPr>
          <a:xfrm>
            <a:off x="6288286" y="1620069"/>
            <a:ext cx="2248751" cy="3792917"/>
            <a:chOff x="6271087" y="1611062"/>
            <a:chExt cx="2248751" cy="3792917"/>
          </a:xfrm>
        </p:grpSpPr>
        <p:sp>
          <p:nvSpPr>
            <p:cNvPr id="146" name="Text Box 15"/>
            <p:cNvSpPr txBox="1">
              <a:spLocks noChangeArrowheads="1"/>
            </p:cNvSpPr>
            <p:nvPr/>
          </p:nvSpPr>
          <p:spPr bwMode="auto">
            <a:xfrm>
              <a:off x="7265555" y="1966001"/>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47" name="Text Box 15"/>
            <p:cNvSpPr txBox="1">
              <a:spLocks noChangeArrowheads="1"/>
            </p:cNvSpPr>
            <p:nvPr/>
          </p:nvSpPr>
          <p:spPr bwMode="auto">
            <a:xfrm>
              <a:off x="6765669" y="1611062"/>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48" name="Text Box 15"/>
            <p:cNvSpPr txBox="1">
              <a:spLocks noChangeArrowheads="1"/>
            </p:cNvSpPr>
            <p:nvPr/>
          </p:nvSpPr>
          <p:spPr bwMode="auto">
            <a:xfrm>
              <a:off x="6606065" y="1932144"/>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49" name="Text Box 15"/>
            <p:cNvSpPr txBox="1">
              <a:spLocks noChangeArrowheads="1"/>
            </p:cNvSpPr>
            <p:nvPr/>
          </p:nvSpPr>
          <p:spPr bwMode="auto">
            <a:xfrm>
              <a:off x="6566379" y="3865523"/>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0" name="Text Box 15"/>
            <p:cNvSpPr txBox="1">
              <a:spLocks noChangeArrowheads="1"/>
            </p:cNvSpPr>
            <p:nvPr/>
          </p:nvSpPr>
          <p:spPr bwMode="auto">
            <a:xfrm>
              <a:off x="6354000" y="3893167"/>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1" name="Text Box 15"/>
            <p:cNvSpPr txBox="1">
              <a:spLocks noChangeArrowheads="1"/>
            </p:cNvSpPr>
            <p:nvPr/>
          </p:nvSpPr>
          <p:spPr bwMode="auto">
            <a:xfrm>
              <a:off x="6481448" y="4212365"/>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2" name="Text Box 15"/>
            <p:cNvSpPr txBox="1">
              <a:spLocks noChangeArrowheads="1"/>
            </p:cNvSpPr>
            <p:nvPr/>
          </p:nvSpPr>
          <p:spPr bwMode="auto">
            <a:xfrm>
              <a:off x="7913994" y="4648578"/>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3" name="Text Box 15"/>
            <p:cNvSpPr txBox="1">
              <a:spLocks noChangeArrowheads="1"/>
            </p:cNvSpPr>
            <p:nvPr/>
          </p:nvSpPr>
          <p:spPr bwMode="auto">
            <a:xfrm>
              <a:off x="6598750" y="4374348"/>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4" name="Text Box 15"/>
            <p:cNvSpPr txBox="1">
              <a:spLocks noChangeArrowheads="1"/>
            </p:cNvSpPr>
            <p:nvPr/>
          </p:nvSpPr>
          <p:spPr bwMode="auto">
            <a:xfrm>
              <a:off x="7270171" y="3811930"/>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5" name="Text Box 15"/>
            <p:cNvSpPr txBox="1">
              <a:spLocks noChangeArrowheads="1"/>
            </p:cNvSpPr>
            <p:nvPr/>
          </p:nvSpPr>
          <p:spPr bwMode="auto">
            <a:xfrm>
              <a:off x="7434740" y="4788426"/>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6" name="Text Box 15"/>
            <p:cNvSpPr txBox="1">
              <a:spLocks noChangeArrowheads="1"/>
            </p:cNvSpPr>
            <p:nvPr/>
          </p:nvSpPr>
          <p:spPr bwMode="auto">
            <a:xfrm>
              <a:off x="6296184" y="4238863"/>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7" name="Text Box 15"/>
            <p:cNvSpPr txBox="1">
              <a:spLocks noChangeArrowheads="1"/>
            </p:cNvSpPr>
            <p:nvPr/>
          </p:nvSpPr>
          <p:spPr bwMode="auto">
            <a:xfrm>
              <a:off x="6888413" y="1779947"/>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8" name="Text Box 15"/>
            <p:cNvSpPr txBox="1">
              <a:spLocks noChangeArrowheads="1"/>
            </p:cNvSpPr>
            <p:nvPr/>
          </p:nvSpPr>
          <p:spPr bwMode="auto">
            <a:xfrm>
              <a:off x="6852582" y="2769407"/>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59" name="Text Box 15"/>
            <p:cNvSpPr txBox="1">
              <a:spLocks noChangeArrowheads="1"/>
            </p:cNvSpPr>
            <p:nvPr/>
          </p:nvSpPr>
          <p:spPr bwMode="auto">
            <a:xfrm>
              <a:off x="7351207" y="4716414"/>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60" name="Text Box 15"/>
            <p:cNvSpPr txBox="1">
              <a:spLocks noChangeArrowheads="1"/>
            </p:cNvSpPr>
            <p:nvPr/>
          </p:nvSpPr>
          <p:spPr bwMode="auto">
            <a:xfrm>
              <a:off x="6271087" y="2579395"/>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61" name="Text Box 15"/>
            <p:cNvSpPr txBox="1">
              <a:spLocks noChangeArrowheads="1"/>
            </p:cNvSpPr>
            <p:nvPr/>
          </p:nvSpPr>
          <p:spPr bwMode="auto">
            <a:xfrm>
              <a:off x="8067592" y="4724786"/>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sp>
          <p:nvSpPr>
            <p:cNvPr id="162" name="Text Box 15"/>
            <p:cNvSpPr txBox="1">
              <a:spLocks noChangeArrowheads="1"/>
            </p:cNvSpPr>
            <p:nvPr/>
          </p:nvSpPr>
          <p:spPr bwMode="auto">
            <a:xfrm>
              <a:off x="6735851" y="4461491"/>
              <a:ext cx="452246"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5885" tIns="0" rIns="89724" bIns="0">
              <a:spAutoFit/>
            </a:bodyPr>
            <a:lstStyle/>
            <a:p>
              <a:r>
                <a:rPr lang="de-DE" sz="4000" dirty="0">
                  <a:solidFill>
                    <a:srgbClr val="FF0000"/>
                  </a:solidFill>
                  <a:sym typeface="Wingdings" pitchFamily="2" charset="2"/>
                </a:rPr>
                <a:t></a:t>
              </a:r>
            </a:p>
          </p:txBody>
        </p:sp>
      </p:grpSp>
      <p:sp>
        <p:nvSpPr>
          <p:cNvPr id="77" name="Rectangle 2"/>
          <p:cNvSpPr txBox="1">
            <a:spLocks/>
          </p:cNvSpPr>
          <p:nvPr/>
        </p:nvSpPr>
        <p:spPr bwMode="auto">
          <a:xfrm>
            <a:off x="692208" y="426956"/>
            <a:ext cx="8208962" cy="617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911225" rtl="0" eaLnBrk="0" fontAlgn="base" hangingPunct="0">
              <a:spcBef>
                <a:spcPct val="0"/>
              </a:spcBef>
              <a:spcAft>
                <a:spcPct val="0"/>
              </a:spcAft>
              <a:defRPr lang="en-US" sz="3000" kern="1200">
                <a:solidFill>
                  <a:srgbClr val="006683"/>
                </a:solidFill>
                <a:latin typeface="Arial" pitchFamily="34" charset="0"/>
                <a:ea typeface="+mj-ea"/>
                <a:cs typeface="Arial" pitchFamily="34" charset="0"/>
              </a:defRPr>
            </a:lvl1pPr>
            <a:lvl2pPr algn="l" defTabSz="911225" rtl="0" eaLnBrk="0" fontAlgn="base" hangingPunct="0">
              <a:spcBef>
                <a:spcPct val="0"/>
              </a:spcBef>
              <a:spcAft>
                <a:spcPct val="0"/>
              </a:spcAft>
              <a:defRPr sz="3000">
                <a:solidFill>
                  <a:srgbClr val="006683"/>
                </a:solidFill>
                <a:latin typeface="Arial" pitchFamily="34" charset="0"/>
                <a:cs typeface="Arial" pitchFamily="34" charset="0"/>
              </a:defRPr>
            </a:lvl2pPr>
            <a:lvl3pPr algn="l" defTabSz="911225" rtl="0" eaLnBrk="0" fontAlgn="base" hangingPunct="0">
              <a:spcBef>
                <a:spcPct val="0"/>
              </a:spcBef>
              <a:spcAft>
                <a:spcPct val="0"/>
              </a:spcAft>
              <a:defRPr sz="3000">
                <a:solidFill>
                  <a:srgbClr val="006683"/>
                </a:solidFill>
                <a:latin typeface="Arial" pitchFamily="34" charset="0"/>
                <a:cs typeface="Arial" pitchFamily="34" charset="0"/>
              </a:defRPr>
            </a:lvl3pPr>
            <a:lvl4pPr algn="l" defTabSz="911225" rtl="0" eaLnBrk="0" fontAlgn="base" hangingPunct="0">
              <a:spcBef>
                <a:spcPct val="0"/>
              </a:spcBef>
              <a:spcAft>
                <a:spcPct val="0"/>
              </a:spcAft>
              <a:defRPr sz="3000">
                <a:solidFill>
                  <a:srgbClr val="006683"/>
                </a:solidFill>
                <a:latin typeface="Arial" pitchFamily="34" charset="0"/>
                <a:cs typeface="Arial" pitchFamily="34" charset="0"/>
              </a:defRPr>
            </a:lvl4pPr>
            <a:lvl5pPr algn="l" defTabSz="911225" rtl="0" eaLnBrk="0" fontAlgn="base" hangingPunct="0">
              <a:spcBef>
                <a:spcPct val="0"/>
              </a:spcBef>
              <a:spcAft>
                <a:spcPct val="0"/>
              </a:spcAft>
              <a:defRPr sz="3000">
                <a:solidFill>
                  <a:srgbClr val="006683"/>
                </a:solidFill>
                <a:latin typeface="Arial" pitchFamily="34" charset="0"/>
                <a:cs typeface="Arial" pitchFamily="34" charset="0"/>
              </a:defRPr>
            </a:lvl5pPr>
            <a:lvl6pPr marL="457200" algn="l" defTabSz="911225" rtl="0" fontAlgn="base">
              <a:spcBef>
                <a:spcPct val="0"/>
              </a:spcBef>
              <a:spcAft>
                <a:spcPct val="0"/>
              </a:spcAft>
              <a:defRPr sz="3000">
                <a:solidFill>
                  <a:srgbClr val="006683"/>
                </a:solidFill>
                <a:latin typeface="Arial" pitchFamily="34" charset="0"/>
                <a:cs typeface="Arial" pitchFamily="34" charset="0"/>
              </a:defRPr>
            </a:lvl6pPr>
            <a:lvl7pPr marL="914400" algn="l" defTabSz="911225" rtl="0" fontAlgn="base">
              <a:spcBef>
                <a:spcPct val="0"/>
              </a:spcBef>
              <a:spcAft>
                <a:spcPct val="0"/>
              </a:spcAft>
              <a:defRPr sz="3000">
                <a:solidFill>
                  <a:srgbClr val="006683"/>
                </a:solidFill>
                <a:latin typeface="Arial" pitchFamily="34" charset="0"/>
                <a:cs typeface="Arial" pitchFamily="34" charset="0"/>
              </a:defRPr>
            </a:lvl7pPr>
            <a:lvl8pPr marL="1371600" algn="l" defTabSz="911225" rtl="0" fontAlgn="base">
              <a:spcBef>
                <a:spcPct val="0"/>
              </a:spcBef>
              <a:spcAft>
                <a:spcPct val="0"/>
              </a:spcAft>
              <a:defRPr sz="3000">
                <a:solidFill>
                  <a:srgbClr val="006683"/>
                </a:solidFill>
                <a:latin typeface="Arial" pitchFamily="34" charset="0"/>
                <a:cs typeface="Arial" pitchFamily="34" charset="0"/>
              </a:defRPr>
            </a:lvl8pPr>
            <a:lvl9pPr marL="1828800" algn="l" defTabSz="911225" rtl="0" fontAlgn="base">
              <a:spcBef>
                <a:spcPct val="0"/>
              </a:spcBef>
              <a:spcAft>
                <a:spcPct val="0"/>
              </a:spcAft>
              <a:defRPr sz="3000">
                <a:solidFill>
                  <a:srgbClr val="006683"/>
                </a:solidFill>
                <a:latin typeface="Arial" pitchFamily="34" charset="0"/>
                <a:cs typeface="Arial" pitchFamily="34" charset="0"/>
              </a:defRPr>
            </a:lvl9pPr>
          </a:lstStyle>
          <a:p>
            <a:r>
              <a:rPr lang="de-DE" dirty="0" smtClean="0"/>
              <a:t>Veränderung</a:t>
            </a:r>
            <a:r>
              <a:rPr lang="de-DE" sz="2800" dirty="0" smtClean="0"/>
              <a:t> der Erzeugungslandschaft</a:t>
            </a:r>
          </a:p>
        </p:txBody>
      </p:sp>
      <p:sp>
        <p:nvSpPr>
          <p:cNvPr id="8" name="Textfeld 7"/>
          <p:cNvSpPr txBox="1"/>
          <p:nvPr/>
        </p:nvSpPr>
        <p:spPr>
          <a:xfrm>
            <a:off x="671241" y="1476053"/>
            <a:ext cx="3927749" cy="923041"/>
          </a:xfrm>
          <a:prstGeom prst="rect">
            <a:avLst/>
          </a:prstGeom>
          <a:noFill/>
        </p:spPr>
        <p:txBody>
          <a:bodyPr wrap="square" lIns="91160" tIns="45577" rIns="91160" bIns="45577" rtlCol="0">
            <a:spAutoFit/>
          </a:bodyPr>
          <a:lstStyle/>
          <a:p>
            <a:pPr>
              <a:lnSpc>
                <a:spcPct val="150000"/>
              </a:lnSpc>
              <a:tabLst>
                <a:tab pos="4310063" algn="r"/>
              </a:tabLst>
            </a:pPr>
            <a:r>
              <a:rPr lang="de-DE" b="1" dirty="0" smtClean="0">
                <a:solidFill>
                  <a:schemeClr val="tx2"/>
                </a:solidFill>
              </a:rPr>
              <a:t>Kernenergie</a:t>
            </a:r>
          </a:p>
          <a:p>
            <a:pPr>
              <a:lnSpc>
                <a:spcPct val="150000"/>
              </a:lnSpc>
              <a:tabLst>
                <a:tab pos="4310063" algn="r"/>
              </a:tabLst>
            </a:pPr>
            <a:r>
              <a:rPr lang="de-DE" dirty="0">
                <a:solidFill>
                  <a:schemeClr val="tx2"/>
                </a:solidFill>
              </a:rPr>
              <a:t>B</a:t>
            </a:r>
            <a:r>
              <a:rPr lang="de-DE" dirty="0" smtClean="0">
                <a:solidFill>
                  <a:schemeClr val="tx2"/>
                </a:solidFill>
              </a:rPr>
              <a:t>is 2022 vollständig abgeschaltet</a:t>
            </a:r>
            <a:endParaRPr lang="de-DE" dirty="0">
              <a:solidFill>
                <a:schemeClr val="tx2"/>
              </a:solidFill>
            </a:endParaRPr>
          </a:p>
        </p:txBody>
      </p:sp>
      <p:sp>
        <p:nvSpPr>
          <p:cNvPr id="7" name="Textplatzhalter 6"/>
          <p:cNvSpPr>
            <a:spLocks noGrp="1"/>
          </p:cNvSpPr>
          <p:nvPr>
            <p:ph type="body" idx="13"/>
          </p:nvPr>
        </p:nvSpPr>
        <p:spPr/>
        <p:txBody>
          <a:bodyPr/>
          <a:lstStyle/>
          <a:p>
            <a:r>
              <a:rPr lang="de-DE" dirty="0" smtClean="0"/>
              <a:t>Plan- und steuerbare Erzeugung nimmt ab</a:t>
            </a:r>
            <a:endParaRPr lang="de-DE" dirty="0"/>
          </a:p>
        </p:txBody>
      </p:sp>
      <p:sp>
        <p:nvSpPr>
          <p:cNvPr id="3" name="Datumsplatzhalter 2"/>
          <p:cNvSpPr>
            <a:spLocks noGrp="1"/>
          </p:cNvSpPr>
          <p:nvPr>
            <p:ph type="dt" sz="half" idx="14"/>
          </p:nvPr>
        </p:nvSpPr>
        <p:spPr/>
        <p:txBody>
          <a:bodyPr/>
          <a:lstStyle/>
          <a:p>
            <a:pPr>
              <a:defRPr/>
            </a:pPr>
            <a:r>
              <a:rPr lang="de-DE" smtClean="0">
                <a:solidFill>
                  <a:srgbClr val="003085"/>
                </a:solidFill>
              </a:rPr>
              <a:t>22. Januar 2015</a:t>
            </a:r>
            <a:endParaRPr lang="nl-NL" dirty="0">
              <a:solidFill>
                <a:srgbClr val="003085"/>
              </a:solidFill>
            </a:endParaRPr>
          </a:p>
        </p:txBody>
      </p:sp>
      <p:sp>
        <p:nvSpPr>
          <p:cNvPr id="6" name="Foliennummernplatzhalter 5"/>
          <p:cNvSpPr>
            <a:spLocks noGrp="1"/>
          </p:cNvSpPr>
          <p:nvPr>
            <p:ph type="sldNum" sz="quarter" idx="15"/>
          </p:nvPr>
        </p:nvSpPr>
        <p:spPr/>
        <p:txBody>
          <a:bodyPr/>
          <a:lstStyle/>
          <a:p>
            <a:pPr>
              <a:defRPr/>
            </a:pPr>
            <a:fld id="{97E0A094-92B9-4128-BB93-18AC355AF5D1}" type="slidenum">
              <a:rPr lang="de-DE" smtClean="0"/>
              <a:pPr>
                <a:defRPr/>
              </a:pPr>
              <a:t>3</a:t>
            </a:fld>
            <a:endParaRPr lang="de-DE" dirty="0"/>
          </a:p>
        </p:txBody>
      </p:sp>
      <p:sp>
        <p:nvSpPr>
          <p:cNvPr id="2" name="Fußzeilenplatzhalter 1"/>
          <p:cNvSpPr>
            <a:spLocks noGrp="1"/>
          </p:cNvSpPr>
          <p:nvPr>
            <p:ph type="ftr" sz="quarter" idx="16"/>
          </p:nvPr>
        </p:nvSpPr>
        <p:spPr/>
        <p:txBody>
          <a:bodyPr/>
          <a:lstStyle/>
          <a:p>
            <a:pPr>
              <a:defRPr/>
            </a:pPr>
            <a:r>
              <a:rPr lang="de-DE" smtClean="0"/>
              <a:t>Uni Bayreuth</a:t>
            </a:r>
            <a:endParaRPr lang="nl-NL"/>
          </a:p>
        </p:txBody>
      </p:sp>
      <p:sp>
        <p:nvSpPr>
          <p:cNvPr id="205" name="Textfeld 204"/>
          <p:cNvSpPr txBox="1"/>
          <p:nvPr/>
        </p:nvSpPr>
        <p:spPr>
          <a:xfrm>
            <a:off x="671241" y="2801810"/>
            <a:ext cx="3927749" cy="1338539"/>
          </a:xfrm>
          <a:prstGeom prst="rect">
            <a:avLst/>
          </a:prstGeom>
          <a:noFill/>
        </p:spPr>
        <p:txBody>
          <a:bodyPr wrap="square" lIns="91160" tIns="45577" rIns="91160" bIns="45577" rtlCol="0">
            <a:spAutoFit/>
          </a:bodyPr>
          <a:lstStyle/>
          <a:p>
            <a:pPr>
              <a:lnSpc>
                <a:spcPct val="150000"/>
              </a:lnSpc>
            </a:pPr>
            <a:r>
              <a:rPr lang="de-DE" b="1" dirty="0" smtClean="0">
                <a:solidFill>
                  <a:schemeClr val="tx2"/>
                </a:solidFill>
              </a:rPr>
              <a:t>Thermische Kraftwerke</a:t>
            </a:r>
          </a:p>
          <a:p>
            <a:pPr>
              <a:lnSpc>
                <a:spcPct val="150000"/>
              </a:lnSpc>
            </a:pPr>
            <a:r>
              <a:rPr lang="de-DE" dirty="0" smtClean="0">
                <a:solidFill>
                  <a:schemeClr val="tx2"/>
                </a:solidFill>
              </a:rPr>
              <a:t>Werden teilweise außer Betrieb genommen</a:t>
            </a:r>
            <a:endParaRPr lang="de-DE" dirty="0">
              <a:solidFill>
                <a:schemeClr val="tx2"/>
              </a:solidFill>
            </a:endParaRPr>
          </a:p>
        </p:txBody>
      </p:sp>
      <p:sp>
        <p:nvSpPr>
          <p:cNvPr id="206" name="Textfeld 205"/>
          <p:cNvSpPr txBox="1"/>
          <p:nvPr/>
        </p:nvSpPr>
        <p:spPr>
          <a:xfrm>
            <a:off x="671241" y="4500389"/>
            <a:ext cx="3927749" cy="1338539"/>
          </a:xfrm>
          <a:prstGeom prst="rect">
            <a:avLst/>
          </a:prstGeom>
          <a:noFill/>
        </p:spPr>
        <p:txBody>
          <a:bodyPr wrap="square" lIns="91160" tIns="45577" rIns="91160" bIns="45577" rtlCol="0">
            <a:spAutoFit/>
          </a:bodyPr>
          <a:lstStyle/>
          <a:p>
            <a:pPr>
              <a:lnSpc>
                <a:spcPct val="150000"/>
              </a:lnSpc>
            </a:pPr>
            <a:r>
              <a:rPr lang="de-DE" b="1" dirty="0" smtClean="0">
                <a:solidFill>
                  <a:schemeClr val="tx2"/>
                </a:solidFill>
              </a:rPr>
              <a:t>Neubau thermischer Kraftwerke</a:t>
            </a:r>
          </a:p>
          <a:p>
            <a:pPr>
              <a:lnSpc>
                <a:spcPct val="150000"/>
              </a:lnSpc>
              <a:tabLst>
                <a:tab pos="4310063" algn="r"/>
              </a:tabLst>
            </a:pPr>
            <a:r>
              <a:rPr lang="de-DE" dirty="0" smtClean="0">
                <a:solidFill>
                  <a:schemeClr val="tx2"/>
                </a:solidFill>
              </a:rPr>
              <a:t>Investitionsentscheidungen überwiegend unsicher </a:t>
            </a:r>
            <a:endParaRPr lang="de-DE" dirty="0">
              <a:solidFill>
                <a:schemeClr val="tx2"/>
              </a:solidFill>
            </a:endParaRPr>
          </a:p>
        </p:txBody>
      </p:sp>
    </p:spTree>
    <p:extLst>
      <p:ext uri="{BB962C8B-B14F-4D97-AF65-F5344CB8AC3E}">
        <p14:creationId xmlns:p14="http://schemas.microsoft.com/office/powerpoint/2010/main" val="391126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xit" presetSubtype="0" fill="hold" nodeType="afterEffect">
                                  <p:stCondLst>
                                    <p:cond delay="100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3" presetClass="entr" presetSubtype="10"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fade">
                                      <p:cBhvr>
                                        <p:cTn id="21" dur="1000"/>
                                        <p:tgtEl>
                                          <p:spTgt spid="205"/>
                                        </p:tgtEl>
                                      </p:cBhvr>
                                    </p:animEffect>
                                    <p:anim calcmode="lin" valueType="num">
                                      <p:cBhvr>
                                        <p:cTn id="22" dur="1000" fill="hold"/>
                                        <p:tgtEl>
                                          <p:spTgt spid="205"/>
                                        </p:tgtEl>
                                        <p:attrNameLst>
                                          <p:attrName>ppt_x</p:attrName>
                                        </p:attrNameLst>
                                      </p:cBhvr>
                                      <p:tavLst>
                                        <p:tav tm="0">
                                          <p:val>
                                            <p:strVal val="#ppt_x"/>
                                          </p:val>
                                        </p:tav>
                                        <p:tav tm="100000">
                                          <p:val>
                                            <p:strVal val="#ppt_x"/>
                                          </p:val>
                                        </p:tav>
                                      </p:tavLst>
                                    </p:anim>
                                    <p:anim calcmode="lin" valueType="num">
                                      <p:cBhvr>
                                        <p:cTn id="23"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6"/>
                                        </p:tgtEl>
                                        <p:attrNameLst>
                                          <p:attrName>style.visibility</p:attrName>
                                        </p:attrNameLst>
                                      </p:cBhvr>
                                      <p:to>
                                        <p:strVal val="visible"/>
                                      </p:to>
                                    </p:set>
                                    <p:animEffect transition="in" filter="fade">
                                      <p:cBhvr>
                                        <p:cTn id="28" dur="1000"/>
                                        <p:tgtEl>
                                          <p:spTgt spid="206"/>
                                        </p:tgtEl>
                                      </p:cBhvr>
                                    </p:animEffect>
                                    <p:anim calcmode="lin" valueType="num">
                                      <p:cBhvr>
                                        <p:cTn id="29" dur="1000" fill="hold"/>
                                        <p:tgtEl>
                                          <p:spTgt spid="206"/>
                                        </p:tgtEl>
                                        <p:attrNameLst>
                                          <p:attrName>ppt_x</p:attrName>
                                        </p:attrNameLst>
                                      </p:cBhvr>
                                      <p:tavLst>
                                        <p:tav tm="0">
                                          <p:val>
                                            <p:strVal val="#ppt_x"/>
                                          </p:val>
                                        </p:tav>
                                        <p:tav tm="100000">
                                          <p:val>
                                            <p:strVal val="#ppt_x"/>
                                          </p:val>
                                        </p:tav>
                                      </p:tavLst>
                                    </p:anim>
                                    <p:anim calcmode="lin" valueType="num">
                                      <p:cBhvr>
                                        <p:cTn id="30"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5" grpId="0"/>
      <p:bldP spid="2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800" y="373681"/>
            <a:ext cx="8329782" cy="899867"/>
          </a:xfrm>
        </p:spPr>
        <p:txBody>
          <a:bodyPr/>
          <a:lstStyle/>
          <a:p>
            <a:r>
              <a:rPr lang="en-GB" dirty="0" err="1" smtClean="0"/>
              <a:t>Rechts</a:t>
            </a:r>
            <a:r>
              <a:rPr lang="en-GB" dirty="0" smtClean="0"/>
              <a:t>- und </a:t>
            </a:r>
            <a:r>
              <a:rPr lang="en-GB" dirty="0" err="1" smtClean="0"/>
              <a:t>Verfahrensrahmen</a:t>
            </a:r>
            <a:r>
              <a:rPr lang="en-GB" dirty="0" smtClean="0"/>
              <a:t> – </a:t>
            </a:r>
            <a:r>
              <a:rPr lang="en-GB" dirty="0" err="1" smtClean="0"/>
              <a:t>Ausblick</a:t>
            </a:r>
            <a:endParaRPr lang="en-GB" dirty="0"/>
          </a:p>
        </p:txBody>
      </p:sp>
      <p:sp>
        <p:nvSpPr>
          <p:cNvPr id="5" name="Foliennummernplatzhalter 4"/>
          <p:cNvSpPr>
            <a:spLocks noGrp="1"/>
          </p:cNvSpPr>
          <p:nvPr>
            <p:ph type="sldNum" sz="quarter" idx="11"/>
          </p:nvPr>
        </p:nvSpPr>
        <p:spPr/>
        <p:txBody>
          <a:bodyPr/>
          <a:lstStyle/>
          <a:p>
            <a:pPr>
              <a:defRPr/>
            </a:pPr>
            <a:fld id="{E579ECCB-3DB2-4216-8ACD-2186CF195E5E}" type="slidenum">
              <a:rPr lang="en-GB" smtClean="0"/>
              <a:pPr>
                <a:defRPr/>
              </a:pPr>
              <a:t>30</a:t>
            </a:fld>
            <a:endParaRPr lang="en-GB" dirty="0"/>
          </a:p>
        </p:txBody>
      </p:sp>
      <p:sp>
        <p:nvSpPr>
          <p:cNvPr id="11" name="Fußzeilenplatzhalter 5"/>
          <p:cNvSpPr>
            <a:spLocks noGrp="1"/>
          </p:cNvSpPr>
          <p:nvPr>
            <p:ph type="ftr" sz="quarter" idx="12"/>
          </p:nvPr>
        </p:nvSpPr>
        <p:spPr>
          <a:xfrm>
            <a:off x="1015454" y="6375402"/>
            <a:ext cx="3976688" cy="365125"/>
          </a:xfrm>
        </p:spPr>
        <p:txBody>
          <a:bodyPr/>
          <a:lstStyle/>
          <a:p>
            <a:r>
              <a:rPr lang="de-DE" smtClean="0"/>
              <a:t>Uni Bayreuth</a:t>
            </a:r>
            <a:endParaRPr lang="nl-NL" dirty="0"/>
          </a:p>
        </p:txBody>
      </p:sp>
      <p:sp>
        <p:nvSpPr>
          <p:cNvPr id="13" name="Inhaltsplatzhalter 6"/>
          <p:cNvSpPr>
            <a:spLocks noGrp="1"/>
          </p:cNvSpPr>
          <p:nvPr>
            <p:ph sz="quarter" idx="4294967295"/>
          </p:nvPr>
        </p:nvSpPr>
        <p:spPr>
          <a:xfrm>
            <a:off x="622800" y="1606157"/>
            <a:ext cx="7753718" cy="4406400"/>
          </a:xfrm>
          <a:prstGeom prst="rect">
            <a:avLst/>
          </a:prstGeom>
        </p:spPr>
        <p:txBody>
          <a:bodyPr/>
          <a:lstStyle/>
          <a:p>
            <a:pPr marL="284382" indent="-284382">
              <a:lnSpc>
                <a:spcPct val="100000"/>
              </a:lnSpc>
              <a:buBlip>
                <a:blip r:embed="rId2"/>
              </a:buBlip>
            </a:pPr>
            <a:r>
              <a:rPr lang="de-DE" dirty="0" smtClean="0"/>
              <a:t>Kontinuität des EE-Ausbaupfades und damit der korrespondierenden  Netzausbauprojekte</a:t>
            </a:r>
          </a:p>
          <a:p>
            <a:pPr marL="284382" indent="-284382">
              <a:lnSpc>
                <a:spcPct val="100000"/>
              </a:lnSpc>
              <a:buBlip>
                <a:blip r:embed="rId2"/>
              </a:buBlip>
            </a:pPr>
            <a:endParaRPr lang="de-DE" b="1" dirty="0"/>
          </a:p>
          <a:p>
            <a:pPr marL="284382" indent="-284382">
              <a:lnSpc>
                <a:spcPct val="100000"/>
              </a:lnSpc>
              <a:buBlip>
                <a:blip r:embed="rId2"/>
              </a:buBlip>
            </a:pPr>
            <a:r>
              <a:rPr lang="de-DE" dirty="0" smtClean="0"/>
              <a:t>(Umfassende) Netzentwicklungspläne nur im 2jährigen Rhythmus </a:t>
            </a:r>
          </a:p>
          <a:p>
            <a:pPr marL="284382" indent="-284382">
              <a:lnSpc>
                <a:spcPct val="100000"/>
              </a:lnSpc>
              <a:buBlip>
                <a:blip r:embed="rId2"/>
              </a:buBlip>
            </a:pPr>
            <a:endParaRPr lang="de-DE" dirty="0"/>
          </a:p>
          <a:p>
            <a:pPr marL="284382" indent="-284382">
              <a:lnSpc>
                <a:spcPct val="100000"/>
              </a:lnSpc>
              <a:buBlip>
                <a:blip r:embed="rId2"/>
              </a:buBlip>
            </a:pPr>
            <a:r>
              <a:rPr lang="de-DE" dirty="0" smtClean="0"/>
              <a:t>Rechtsschutz gegen Entscheidungen im Bundesfachplanungsverfahren gesetzlich ermöglichen</a:t>
            </a:r>
          </a:p>
          <a:p>
            <a:pPr marL="284382" indent="-284382">
              <a:lnSpc>
                <a:spcPct val="100000"/>
              </a:lnSpc>
              <a:buBlip>
                <a:blip r:embed="rId2"/>
              </a:buBlip>
            </a:pPr>
            <a:endParaRPr lang="de-DE" dirty="0"/>
          </a:p>
          <a:p>
            <a:pPr marL="284382" indent="-284382">
              <a:lnSpc>
                <a:spcPct val="100000"/>
              </a:lnSpc>
              <a:buBlip>
                <a:blip r:embed="rId2"/>
              </a:buBlip>
            </a:pPr>
            <a:r>
              <a:rPr lang="de-DE" dirty="0" smtClean="0"/>
              <a:t>Verzicht auf Bundesfachplanungsverfahren etwa bei Seilauflagen gesetzlich ermöglichen</a:t>
            </a:r>
          </a:p>
          <a:p>
            <a:pPr marL="284382" indent="-284382">
              <a:lnSpc>
                <a:spcPct val="100000"/>
              </a:lnSpc>
              <a:buBlip>
                <a:blip r:embed="rId2"/>
              </a:buBlip>
            </a:pPr>
            <a:endParaRPr lang="de-DE" dirty="0"/>
          </a:p>
          <a:p>
            <a:pPr marL="284382" indent="-284382">
              <a:lnSpc>
                <a:spcPct val="100000"/>
              </a:lnSpc>
              <a:buBlip>
                <a:blip r:embed="rId2"/>
              </a:buBlip>
            </a:pPr>
            <a:r>
              <a:rPr lang="de-DE" dirty="0" smtClean="0"/>
              <a:t>Intensiver Austausch zwischen ÜNB</a:t>
            </a:r>
            <a:r>
              <a:rPr lang="de-DE" dirty="0"/>
              <a:t> </a:t>
            </a:r>
            <a:r>
              <a:rPr lang="de-DE" dirty="0" smtClean="0"/>
              <a:t>und Planungsbehörden zur Standardisierung der Verfahren (Planungsleitlinien) und zur Steigerung der Verfahrenseffizienz</a:t>
            </a:r>
            <a:endParaRPr lang="de-DE" dirty="0"/>
          </a:p>
          <a:p>
            <a:pPr marL="284382" indent="-284382">
              <a:lnSpc>
                <a:spcPct val="100000"/>
              </a:lnSpc>
              <a:buBlip>
                <a:blip r:embed="rId2"/>
              </a:buBlip>
            </a:pPr>
            <a:endParaRPr lang="de-DE" dirty="0"/>
          </a:p>
        </p:txBody>
      </p:sp>
      <p:sp>
        <p:nvSpPr>
          <p:cNvPr id="3" name="Datumsplatzhalter 2"/>
          <p:cNvSpPr>
            <a:spLocks noGrp="1"/>
          </p:cNvSpPr>
          <p:nvPr>
            <p:ph type="dt" sz="half" idx="10"/>
          </p:nvPr>
        </p:nvSpPr>
        <p:spPr/>
        <p:txBody>
          <a:bodyPr/>
          <a:lstStyle/>
          <a:p>
            <a:pPr>
              <a:defRPr/>
            </a:pPr>
            <a:r>
              <a:rPr lang="de-DE" smtClean="0"/>
              <a:t>22. Januar 2015</a:t>
            </a:r>
            <a:endParaRPr lang="de-DE" dirty="0"/>
          </a:p>
        </p:txBody>
      </p:sp>
    </p:spTree>
    <p:extLst>
      <p:ext uri="{BB962C8B-B14F-4D97-AF65-F5344CB8AC3E}">
        <p14:creationId xmlns:p14="http://schemas.microsoft.com/office/powerpoint/2010/main" val="1676267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smtClean="0"/>
              <a:t>22. Januar 2015</a:t>
            </a:r>
            <a:endParaRPr lang="de-DE" dirty="0"/>
          </a:p>
        </p:txBody>
      </p:sp>
      <p:sp>
        <p:nvSpPr>
          <p:cNvPr id="5" name="Foliennummernplatzhalter 4"/>
          <p:cNvSpPr>
            <a:spLocks noGrp="1"/>
          </p:cNvSpPr>
          <p:nvPr>
            <p:ph type="sldNum" sz="quarter" idx="11"/>
          </p:nvPr>
        </p:nvSpPr>
        <p:spPr/>
        <p:txBody>
          <a:bodyPr/>
          <a:lstStyle/>
          <a:p>
            <a:pPr>
              <a:defRPr/>
            </a:pPr>
            <a:fld id="{E579ECCB-3DB2-4216-8ACD-2186CF195E5E}" type="slidenum">
              <a:rPr lang="de-DE" smtClean="0"/>
              <a:pPr>
                <a:defRPr/>
              </a:pPr>
              <a:t>31</a:t>
            </a:fld>
            <a:endParaRPr lang="de-DE" dirty="0"/>
          </a:p>
        </p:txBody>
      </p:sp>
      <p:sp>
        <p:nvSpPr>
          <p:cNvPr id="6" name="Fußzeilenplatzhalter 5"/>
          <p:cNvSpPr>
            <a:spLocks noGrp="1"/>
          </p:cNvSpPr>
          <p:nvPr>
            <p:ph type="ftr" sz="quarter" idx="12"/>
          </p:nvPr>
        </p:nvSpPr>
        <p:spPr/>
        <p:txBody>
          <a:bodyPr/>
          <a:lstStyle/>
          <a:p>
            <a:r>
              <a:rPr lang="nl-NL" smtClean="0"/>
              <a:t>Uni Bayreuth</a:t>
            </a:r>
            <a:endParaRPr lang="nl-NL"/>
          </a:p>
        </p:txBody>
      </p:sp>
      <p:pic>
        <p:nvPicPr>
          <p:cNvPr id="9" name="Inhaltsplatzhalt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8284" y="61541"/>
            <a:ext cx="4518666" cy="6324704"/>
          </a:xfrm>
        </p:spPr>
      </p:pic>
    </p:spTree>
    <p:extLst>
      <p:ext uri="{BB962C8B-B14F-4D97-AF65-F5344CB8AC3E}">
        <p14:creationId xmlns:p14="http://schemas.microsoft.com/office/powerpoint/2010/main" val="1627548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p:cNvGraphicFramePr>
            <a:graphicFrameLocks noGrp="1"/>
          </p:cNvGraphicFramePr>
          <p:nvPr>
            <p:extLst>
              <p:ext uri="{D42A27DB-BD31-4B8C-83A1-F6EECF244321}">
                <p14:modId xmlns:p14="http://schemas.microsoft.com/office/powerpoint/2010/main" val="3572063155"/>
              </p:ext>
            </p:extLst>
          </p:nvPr>
        </p:nvGraphicFramePr>
        <p:xfrm>
          <a:off x="167606" y="1620069"/>
          <a:ext cx="8079681" cy="4490918"/>
        </p:xfrm>
        <a:graphic>
          <a:graphicData uri="http://schemas.openxmlformats.org/presentationml/2006/ole">
            <mc:AlternateContent xmlns:mc="http://schemas.openxmlformats.org/markup-compatibility/2006">
              <mc:Choice xmlns:v="urn:schemas-microsoft-com:vml" Requires="v">
                <p:oleObj spid="_x0000_s3086" name="Arbeitsblatt" r:id="rId5" imgW="11572713" imgH="5267249" progId="Excel.Sheet.8">
                  <p:embed/>
                </p:oleObj>
              </mc:Choice>
              <mc:Fallback>
                <p:oleObj name="Arbeitsblatt" r:id="rId5" imgW="11572713" imgH="5267249" progId="Excel.Sheet.8">
                  <p:embed/>
                  <p:pic>
                    <p:nvPicPr>
                      <p:cNvPr id="0" name=""/>
                      <p:cNvPicPr>
                        <a:picLocks noGrp="1" noChangeArrowheads="1"/>
                      </p:cNvPicPr>
                      <p:nvPr/>
                    </p:nvPicPr>
                    <p:blipFill>
                      <a:blip r:embed="rId6"/>
                      <a:srcRect/>
                      <a:stretch>
                        <a:fillRect/>
                      </a:stretch>
                    </p:blipFill>
                    <p:spPr bwMode="auto">
                      <a:xfrm>
                        <a:off x="167606" y="1620069"/>
                        <a:ext cx="8079681" cy="4490918"/>
                      </a:xfrm>
                      <a:prstGeom prst="rect">
                        <a:avLst/>
                      </a:prstGeom>
                      <a:noFill/>
                      <a:ln>
                        <a:noFill/>
                      </a:ln>
                    </p:spPr>
                  </p:pic>
                </p:oleObj>
              </mc:Fallback>
            </mc:AlternateContent>
          </a:graphicData>
        </a:graphic>
      </p:graphicFrame>
      <p:cxnSp>
        <p:nvCxnSpPr>
          <p:cNvPr id="15" name="Gerade Verbindung 14"/>
          <p:cNvCxnSpPr/>
          <p:nvPr/>
        </p:nvCxnSpPr>
        <p:spPr>
          <a:xfrm>
            <a:off x="1031702" y="4690084"/>
            <a:ext cx="7171354" cy="26329"/>
          </a:xfrm>
          <a:prstGeom prst="line">
            <a:avLst/>
          </a:prstGeom>
          <a:ln w="28575">
            <a:solidFill>
              <a:srgbClr val="003085"/>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1031702" y="3636293"/>
            <a:ext cx="7171261" cy="0"/>
          </a:xfrm>
          <a:prstGeom prst="line">
            <a:avLst/>
          </a:prstGeom>
          <a:ln w="28575">
            <a:solidFill>
              <a:srgbClr val="003085"/>
            </a:solidFill>
          </a:ln>
        </p:spPr>
        <p:style>
          <a:lnRef idx="1">
            <a:schemeClr val="accent1"/>
          </a:lnRef>
          <a:fillRef idx="0">
            <a:schemeClr val="accent1"/>
          </a:fillRef>
          <a:effectRef idx="0">
            <a:schemeClr val="accent1"/>
          </a:effectRef>
          <a:fontRef idx="minor">
            <a:schemeClr val="tx1"/>
          </a:fontRef>
        </p:style>
      </p:cxnSp>
      <p:sp>
        <p:nvSpPr>
          <p:cNvPr id="88074" name="Titel 1"/>
          <p:cNvSpPr>
            <a:spLocks noGrp="1"/>
          </p:cNvSpPr>
          <p:nvPr>
            <p:ph type="title"/>
          </p:nvPr>
        </p:nvSpPr>
        <p:spPr/>
        <p:txBody>
          <a:bodyPr/>
          <a:lstStyle/>
          <a:p>
            <a:r>
              <a:rPr lang="de-DE" dirty="0" smtClean="0"/>
              <a:t/>
            </a:r>
            <a:br>
              <a:rPr lang="de-DE" dirty="0" smtClean="0"/>
            </a:br>
            <a:endParaRPr lang="de-DE" dirty="0" smtClean="0"/>
          </a:p>
        </p:txBody>
      </p:sp>
      <p:sp>
        <p:nvSpPr>
          <p:cNvPr id="5" name="Textplatzhalter 4"/>
          <p:cNvSpPr>
            <a:spLocks noGrp="1"/>
          </p:cNvSpPr>
          <p:nvPr>
            <p:ph type="body" idx="13"/>
          </p:nvPr>
        </p:nvSpPr>
        <p:spPr>
          <a:xfrm>
            <a:off x="772928" y="1007790"/>
            <a:ext cx="8208000" cy="324247"/>
          </a:xfrm>
        </p:spPr>
        <p:txBody>
          <a:bodyPr/>
          <a:lstStyle/>
          <a:p>
            <a:r>
              <a:rPr lang="de-DE" dirty="0"/>
              <a:t>Prognostizierte Erzeugungsleistung der </a:t>
            </a:r>
            <a:r>
              <a:rPr lang="de-DE" dirty="0" smtClean="0"/>
              <a:t>erneuerbaren </a:t>
            </a:r>
            <a:r>
              <a:rPr lang="de-DE" dirty="0"/>
              <a:t>Energien bis </a:t>
            </a:r>
            <a:r>
              <a:rPr lang="de-DE" dirty="0" smtClean="0"/>
              <a:t>2023</a:t>
            </a:r>
            <a:endParaRPr lang="de-DE" dirty="0"/>
          </a:p>
        </p:txBody>
      </p:sp>
      <p:sp>
        <p:nvSpPr>
          <p:cNvPr id="2" name="Foliennummernplatzhalter 1"/>
          <p:cNvSpPr>
            <a:spLocks noGrp="1"/>
          </p:cNvSpPr>
          <p:nvPr>
            <p:ph type="sldNum" sz="quarter" idx="15"/>
          </p:nvPr>
        </p:nvSpPr>
        <p:spPr/>
        <p:txBody>
          <a:bodyPr/>
          <a:lstStyle/>
          <a:p>
            <a:pPr>
              <a:defRPr/>
            </a:pPr>
            <a:fld id="{84BB813E-43BB-4175-A953-EFA8A87DD124}" type="slidenum">
              <a:rPr lang="de-DE" smtClean="0"/>
              <a:pPr>
                <a:defRPr/>
              </a:pPr>
              <a:t>4</a:t>
            </a:fld>
            <a:endParaRPr lang="de-DE" dirty="0"/>
          </a:p>
        </p:txBody>
      </p:sp>
      <p:sp>
        <p:nvSpPr>
          <p:cNvPr id="88077" name="Tijdelijke aanduiding voor tekst 22"/>
          <p:cNvSpPr txBox="1">
            <a:spLocks/>
          </p:cNvSpPr>
          <p:nvPr/>
        </p:nvSpPr>
        <p:spPr bwMode="auto">
          <a:xfrm>
            <a:off x="508085" y="778007"/>
            <a:ext cx="82089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69" tIns="45076" rIns="90169" bIns="45076"/>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909638" eaLnBrk="0" fontAlgn="base" hangingPunct="0">
              <a:spcBef>
                <a:spcPct val="0"/>
              </a:spcBef>
              <a:spcAft>
                <a:spcPct val="0"/>
              </a:spcAft>
              <a:defRPr>
                <a:solidFill>
                  <a:schemeClr val="tx1"/>
                </a:solidFill>
                <a:latin typeface="Arial" pitchFamily="34" charset="0"/>
              </a:defRPr>
            </a:lvl6pPr>
            <a:lvl7pPr marL="2971800" indent="-228600" defTabSz="909638" eaLnBrk="0" fontAlgn="base" hangingPunct="0">
              <a:spcBef>
                <a:spcPct val="0"/>
              </a:spcBef>
              <a:spcAft>
                <a:spcPct val="0"/>
              </a:spcAft>
              <a:defRPr>
                <a:solidFill>
                  <a:schemeClr val="tx1"/>
                </a:solidFill>
                <a:latin typeface="Arial" pitchFamily="34" charset="0"/>
              </a:defRPr>
            </a:lvl7pPr>
            <a:lvl8pPr marL="3429000" indent="-228600" defTabSz="909638" eaLnBrk="0" fontAlgn="base" hangingPunct="0">
              <a:spcBef>
                <a:spcPct val="0"/>
              </a:spcBef>
              <a:spcAft>
                <a:spcPct val="0"/>
              </a:spcAft>
              <a:defRPr>
                <a:solidFill>
                  <a:schemeClr val="tx1"/>
                </a:solidFill>
                <a:latin typeface="Arial" pitchFamily="34" charset="0"/>
              </a:defRPr>
            </a:lvl8pPr>
            <a:lvl9pPr marL="3886200" indent="-228600" defTabSz="909638" eaLnBrk="0" fontAlgn="base" hangingPunct="0">
              <a:spcBef>
                <a:spcPct val="0"/>
              </a:spcBef>
              <a:spcAft>
                <a:spcPct val="0"/>
              </a:spcAft>
              <a:defRPr>
                <a:solidFill>
                  <a:schemeClr val="tx1"/>
                </a:solidFill>
                <a:latin typeface="Arial" pitchFamily="34" charset="0"/>
              </a:defRPr>
            </a:lvl9pPr>
          </a:lstStyle>
          <a:p>
            <a:pPr defTabSz="896942" eaLnBrk="1" hangingPunct="1">
              <a:lnSpc>
                <a:spcPts val="2750"/>
              </a:lnSpc>
              <a:buBlip>
                <a:blip r:embed="rId7"/>
              </a:buBlip>
            </a:pPr>
            <a:endParaRPr lang="de-DE" dirty="0">
              <a:solidFill>
                <a:srgbClr val="006683"/>
              </a:solidFill>
              <a:cs typeface="Arial" pitchFamily="34" charset="0"/>
            </a:endParaRPr>
          </a:p>
        </p:txBody>
      </p:sp>
      <p:sp>
        <p:nvSpPr>
          <p:cNvPr id="23" name="Textfeld 22"/>
          <p:cNvSpPr txBox="1"/>
          <p:nvPr/>
        </p:nvSpPr>
        <p:spPr>
          <a:xfrm>
            <a:off x="456704" y="6084565"/>
            <a:ext cx="5919048" cy="367157"/>
          </a:xfrm>
          <a:prstGeom prst="rect">
            <a:avLst/>
          </a:prstGeom>
          <a:noFill/>
        </p:spPr>
        <p:txBody>
          <a:bodyPr wrap="none" lIns="89277" tIns="44643" rIns="89277" bIns="44643" rtlCol="0">
            <a:spAutoFit/>
          </a:bodyPr>
          <a:lstStyle/>
          <a:p>
            <a:pPr defTabSz="889651"/>
            <a:r>
              <a:rPr lang="de-DE" sz="900" dirty="0">
                <a:solidFill>
                  <a:srgbClr val="003085"/>
                </a:solidFill>
                <a:latin typeface="Arial"/>
              </a:rPr>
              <a:t>Quelle: Bundesministerium für Umwelt, Naturschutz und Reaktorsicherheit, http://www.erneuerbare-energien.de/</a:t>
            </a:r>
          </a:p>
          <a:p>
            <a:pPr defTabSz="889651"/>
            <a:r>
              <a:rPr lang="de-DE" sz="900" dirty="0">
                <a:solidFill>
                  <a:srgbClr val="003085"/>
                </a:solidFill>
                <a:latin typeface="Arial"/>
              </a:rPr>
              <a:t>             </a:t>
            </a:r>
            <a:r>
              <a:rPr lang="de-DE" sz="400" dirty="0">
                <a:solidFill>
                  <a:srgbClr val="003085"/>
                </a:solidFill>
                <a:latin typeface="Arial"/>
              </a:rPr>
              <a:t> </a:t>
            </a:r>
            <a:r>
              <a:rPr lang="de-DE" sz="900" dirty="0">
                <a:solidFill>
                  <a:srgbClr val="003085"/>
                </a:solidFill>
                <a:latin typeface="Arial"/>
              </a:rPr>
              <a:t>fileadmin/ee-import/files/pdfs/allgemein/application/pdf/leitstudie2011_bf.pdf  </a:t>
            </a:r>
          </a:p>
        </p:txBody>
      </p:sp>
      <p:sp>
        <p:nvSpPr>
          <p:cNvPr id="11" name="Textfeld 10"/>
          <p:cNvSpPr txBox="1"/>
          <p:nvPr/>
        </p:nvSpPr>
        <p:spPr>
          <a:xfrm>
            <a:off x="8168220" y="3401105"/>
            <a:ext cx="1000386" cy="491536"/>
          </a:xfrm>
          <a:prstGeom prst="rect">
            <a:avLst/>
          </a:prstGeom>
          <a:noFill/>
        </p:spPr>
        <p:txBody>
          <a:bodyPr wrap="none" lIns="90543" tIns="45271" rIns="90543" bIns="45271" rtlCol="0">
            <a:spAutoFit/>
          </a:bodyPr>
          <a:lstStyle/>
          <a:p>
            <a:r>
              <a:rPr lang="de-DE" sz="1300" b="1" dirty="0">
                <a:solidFill>
                  <a:srgbClr val="003085"/>
                </a:solidFill>
              </a:rPr>
              <a:t>max. Last </a:t>
            </a:r>
          </a:p>
          <a:p>
            <a:r>
              <a:rPr lang="de-DE" sz="1300" b="1" dirty="0">
                <a:solidFill>
                  <a:srgbClr val="003085"/>
                </a:solidFill>
              </a:rPr>
              <a:t>80 GW</a:t>
            </a:r>
          </a:p>
        </p:txBody>
      </p:sp>
      <p:sp>
        <p:nvSpPr>
          <p:cNvPr id="25" name="Textfeld 24"/>
          <p:cNvSpPr txBox="1"/>
          <p:nvPr/>
        </p:nvSpPr>
        <p:spPr>
          <a:xfrm>
            <a:off x="8148775" y="4481225"/>
            <a:ext cx="963517" cy="491536"/>
          </a:xfrm>
          <a:prstGeom prst="rect">
            <a:avLst/>
          </a:prstGeom>
          <a:noFill/>
        </p:spPr>
        <p:txBody>
          <a:bodyPr wrap="none" lIns="90543" tIns="45271" rIns="90543" bIns="45271" rtlCol="0">
            <a:spAutoFit/>
          </a:bodyPr>
          <a:lstStyle/>
          <a:p>
            <a:r>
              <a:rPr lang="de-DE" sz="1300" b="1" dirty="0">
                <a:solidFill>
                  <a:srgbClr val="003085"/>
                </a:solidFill>
              </a:rPr>
              <a:t>min. Last </a:t>
            </a:r>
          </a:p>
          <a:p>
            <a:r>
              <a:rPr lang="de-DE" sz="1300" b="1" dirty="0">
                <a:solidFill>
                  <a:srgbClr val="003085"/>
                </a:solidFill>
              </a:rPr>
              <a:t>35 GW</a:t>
            </a:r>
          </a:p>
        </p:txBody>
      </p:sp>
      <p:sp>
        <p:nvSpPr>
          <p:cNvPr id="12" name="Rechteck 11"/>
          <p:cNvSpPr/>
          <p:nvPr/>
        </p:nvSpPr>
        <p:spPr>
          <a:xfrm>
            <a:off x="5496197" y="1764085"/>
            <a:ext cx="2706765" cy="1872208"/>
          </a:xfrm>
          <a:prstGeom prst="rect">
            <a:avLst/>
          </a:prstGeom>
          <a:solidFill>
            <a:srgbClr val="689BB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543" tIns="45271" rIns="90543" bIns="45271" spcCol="0" rtlCol="0" anchor="ctr"/>
          <a:lstStyle/>
          <a:p>
            <a:pPr algn="ctr"/>
            <a:endParaRPr lang="de-DE" dirty="0"/>
          </a:p>
        </p:txBody>
      </p:sp>
      <p:sp>
        <p:nvSpPr>
          <p:cNvPr id="28" name="Textfeld 27"/>
          <p:cNvSpPr txBox="1"/>
          <p:nvPr/>
        </p:nvSpPr>
        <p:spPr>
          <a:xfrm>
            <a:off x="8131015" y="1600905"/>
            <a:ext cx="1046874" cy="491536"/>
          </a:xfrm>
          <a:prstGeom prst="rect">
            <a:avLst/>
          </a:prstGeom>
          <a:noFill/>
        </p:spPr>
        <p:txBody>
          <a:bodyPr wrap="none" lIns="90543" tIns="45271" rIns="90543" bIns="45271" rtlCol="0">
            <a:spAutoFit/>
          </a:bodyPr>
          <a:lstStyle/>
          <a:p>
            <a:r>
              <a:rPr lang="de-DE" sz="1300" b="1" dirty="0" smtClean="0">
                <a:solidFill>
                  <a:srgbClr val="003085"/>
                </a:solidFill>
              </a:rPr>
              <a:t>Erzeugung</a:t>
            </a:r>
            <a:endParaRPr lang="de-DE" sz="1300" b="1" dirty="0">
              <a:solidFill>
                <a:srgbClr val="003085"/>
              </a:solidFill>
            </a:endParaRPr>
          </a:p>
          <a:p>
            <a:r>
              <a:rPr lang="de-DE" sz="1300" b="1" dirty="0" smtClean="0">
                <a:solidFill>
                  <a:srgbClr val="003085"/>
                </a:solidFill>
              </a:rPr>
              <a:t>140 </a:t>
            </a:r>
            <a:r>
              <a:rPr lang="de-DE" sz="1300" b="1" dirty="0">
                <a:solidFill>
                  <a:srgbClr val="003085"/>
                </a:solidFill>
              </a:rPr>
              <a:t>GW</a:t>
            </a:r>
          </a:p>
        </p:txBody>
      </p:sp>
      <p:sp>
        <p:nvSpPr>
          <p:cNvPr id="14" name="Pfeil nach oben und unten 13"/>
          <p:cNvSpPr/>
          <p:nvPr/>
        </p:nvSpPr>
        <p:spPr>
          <a:xfrm>
            <a:off x="8536183" y="2143289"/>
            <a:ext cx="176705" cy="1276980"/>
          </a:xfrm>
          <a:prstGeom prst="upDownArrow">
            <a:avLst/>
          </a:prstGeom>
          <a:solidFill>
            <a:srgbClr val="00308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543" tIns="45271" rIns="90543" bIns="45271" spcCol="0" rtlCol="0" anchor="ctr"/>
          <a:lstStyle/>
          <a:p>
            <a:pPr algn="ctr"/>
            <a:endParaRPr lang="de-DE" dirty="0"/>
          </a:p>
        </p:txBody>
      </p:sp>
      <p:cxnSp>
        <p:nvCxnSpPr>
          <p:cNvPr id="27" name="Gerade Verbindung 26"/>
          <p:cNvCxnSpPr/>
          <p:nvPr/>
        </p:nvCxnSpPr>
        <p:spPr>
          <a:xfrm>
            <a:off x="5496198" y="1764085"/>
            <a:ext cx="0" cy="3713625"/>
          </a:xfrm>
          <a:prstGeom prst="line">
            <a:avLst/>
          </a:prstGeom>
          <a:ln w="38100" cmpd="sng">
            <a:solidFill>
              <a:srgbClr val="003085"/>
            </a:solidFill>
            <a:prstDash val="solid"/>
          </a:ln>
        </p:spPr>
        <p:style>
          <a:lnRef idx="1">
            <a:schemeClr val="accent1"/>
          </a:lnRef>
          <a:fillRef idx="0">
            <a:schemeClr val="accent1"/>
          </a:fillRef>
          <a:effectRef idx="0">
            <a:schemeClr val="accent1"/>
          </a:effectRef>
          <a:fontRef idx="minor">
            <a:schemeClr val="tx1"/>
          </a:fontRef>
        </p:style>
      </p:cxnSp>
      <p:sp>
        <p:nvSpPr>
          <p:cNvPr id="20" name="Titel 1"/>
          <p:cNvSpPr txBox="1">
            <a:spLocks/>
          </p:cNvSpPr>
          <p:nvPr/>
        </p:nvSpPr>
        <p:spPr bwMode="auto">
          <a:xfrm>
            <a:off x="775200" y="526837"/>
            <a:ext cx="8208962" cy="43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748" tIns="46151" rIns="88748" bIns="46151" numCol="1" rtlCol="0" anchor="t" anchorCtr="0" compatLnSpc="1">
            <a:prstTxWarp prst="textNoShape">
              <a:avLst/>
            </a:prstTxWarp>
            <a:noAutofit/>
          </a:bodyPr>
          <a:lstStyle>
            <a:lvl1pPr algn="l" defTabSz="899194" rtl="0" eaLnBrk="1" fontAlgn="base" latinLnBrk="0" hangingPunct="1">
              <a:spcBef>
                <a:spcPct val="0"/>
              </a:spcBef>
              <a:spcAft>
                <a:spcPct val="0"/>
              </a:spcAft>
              <a:buNone/>
              <a:defRPr lang="nl-NL" sz="3000" kern="1200" baseline="0" noProof="0" dirty="0">
                <a:solidFill>
                  <a:srgbClr val="003085"/>
                </a:solidFill>
                <a:latin typeface="Arial" pitchFamily="34" charset="0"/>
                <a:ea typeface="+mj-ea"/>
                <a:cs typeface="Arial" pitchFamily="34" charset="0"/>
              </a:defRPr>
            </a:lvl1pPr>
            <a:lvl2pPr algn="l" defTabSz="898509" rtl="0" eaLnBrk="1" fontAlgn="base" hangingPunct="1">
              <a:spcBef>
                <a:spcPct val="0"/>
              </a:spcBef>
              <a:spcAft>
                <a:spcPct val="0"/>
              </a:spcAft>
              <a:defRPr sz="3000">
                <a:solidFill>
                  <a:srgbClr val="006683"/>
                </a:solidFill>
                <a:latin typeface="Arial" charset="0"/>
                <a:cs typeface="Arial" charset="0"/>
              </a:defRPr>
            </a:lvl2pPr>
            <a:lvl3pPr algn="l" defTabSz="898509" rtl="0" eaLnBrk="1" fontAlgn="base" hangingPunct="1">
              <a:spcBef>
                <a:spcPct val="0"/>
              </a:spcBef>
              <a:spcAft>
                <a:spcPct val="0"/>
              </a:spcAft>
              <a:defRPr sz="3000">
                <a:solidFill>
                  <a:srgbClr val="006683"/>
                </a:solidFill>
                <a:latin typeface="Arial" charset="0"/>
                <a:cs typeface="Arial" charset="0"/>
              </a:defRPr>
            </a:lvl3pPr>
            <a:lvl4pPr algn="l" defTabSz="898509" rtl="0" eaLnBrk="1" fontAlgn="base" hangingPunct="1">
              <a:spcBef>
                <a:spcPct val="0"/>
              </a:spcBef>
              <a:spcAft>
                <a:spcPct val="0"/>
              </a:spcAft>
              <a:defRPr sz="3000">
                <a:solidFill>
                  <a:srgbClr val="006683"/>
                </a:solidFill>
                <a:latin typeface="Arial" charset="0"/>
                <a:cs typeface="Arial" charset="0"/>
              </a:defRPr>
            </a:lvl4pPr>
            <a:lvl5pPr algn="l" defTabSz="898509" rtl="0" eaLnBrk="1" fontAlgn="base" hangingPunct="1">
              <a:spcBef>
                <a:spcPct val="0"/>
              </a:spcBef>
              <a:spcAft>
                <a:spcPct val="0"/>
              </a:spcAft>
              <a:defRPr sz="3000">
                <a:solidFill>
                  <a:srgbClr val="006683"/>
                </a:solidFill>
                <a:latin typeface="Arial" charset="0"/>
                <a:cs typeface="Arial" charset="0"/>
              </a:defRPr>
            </a:lvl5pPr>
            <a:lvl6pPr marL="450820" algn="l" defTabSz="898509" rtl="0" eaLnBrk="1" fontAlgn="base" hangingPunct="1">
              <a:spcBef>
                <a:spcPct val="0"/>
              </a:spcBef>
              <a:spcAft>
                <a:spcPct val="0"/>
              </a:spcAft>
              <a:defRPr sz="3000">
                <a:solidFill>
                  <a:srgbClr val="006683"/>
                </a:solidFill>
                <a:latin typeface="Arial" charset="0"/>
                <a:cs typeface="Arial" charset="0"/>
              </a:defRPr>
            </a:lvl6pPr>
            <a:lvl7pPr marL="901637" algn="l" defTabSz="898509" rtl="0" eaLnBrk="1" fontAlgn="base" hangingPunct="1">
              <a:spcBef>
                <a:spcPct val="0"/>
              </a:spcBef>
              <a:spcAft>
                <a:spcPct val="0"/>
              </a:spcAft>
              <a:defRPr sz="3000">
                <a:solidFill>
                  <a:srgbClr val="006683"/>
                </a:solidFill>
                <a:latin typeface="Arial" charset="0"/>
                <a:cs typeface="Arial" charset="0"/>
              </a:defRPr>
            </a:lvl7pPr>
            <a:lvl8pPr marL="1352453" algn="l" defTabSz="898509" rtl="0" eaLnBrk="1" fontAlgn="base" hangingPunct="1">
              <a:spcBef>
                <a:spcPct val="0"/>
              </a:spcBef>
              <a:spcAft>
                <a:spcPct val="0"/>
              </a:spcAft>
              <a:defRPr sz="3000">
                <a:solidFill>
                  <a:srgbClr val="006683"/>
                </a:solidFill>
                <a:latin typeface="Arial" charset="0"/>
                <a:cs typeface="Arial" charset="0"/>
              </a:defRPr>
            </a:lvl8pPr>
            <a:lvl9pPr marL="1803273" algn="l" defTabSz="898509" rtl="0" eaLnBrk="1" fontAlgn="base" hangingPunct="1">
              <a:spcBef>
                <a:spcPct val="0"/>
              </a:spcBef>
              <a:spcAft>
                <a:spcPct val="0"/>
              </a:spcAft>
              <a:defRPr sz="3000">
                <a:solidFill>
                  <a:srgbClr val="006683"/>
                </a:solidFill>
                <a:latin typeface="Arial" charset="0"/>
                <a:cs typeface="Arial" charset="0"/>
              </a:defRPr>
            </a:lvl9pPr>
          </a:lstStyle>
          <a:p>
            <a:pPr defTabSz="896942"/>
            <a:r>
              <a:rPr lang="de-DE" dirty="0">
                <a:solidFill>
                  <a:srgbClr val="044EA8"/>
                </a:solidFill>
              </a:rPr>
              <a:t>Einspeisung erneuerbarer Energien</a:t>
            </a:r>
          </a:p>
        </p:txBody>
      </p:sp>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6" name="Fußzeilenplatzhalter 5"/>
          <p:cNvSpPr>
            <a:spLocks noGrp="1"/>
          </p:cNvSpPr>
          <p:nvPr>
            <p:ph type="ftr" sz="quarter" idx="16"/>
          </p:nvPr>
        </p:nvSpPr>
        <p:spPr/>
        <p:txBody>
          <a:bodyPr/>
          <a:lstStyle/>
          <a:p>
            <a:r>
              <a:rPr lang="de-DE" smtClean="0"/>
              <a:t>Uni Bayreuth</a:t>
            </a:r>
            <a:endParaRPr lang="nl-NL"/>
          </a:p>
        </p:txBody>
      </p:sp>
    </p:spTree>
    <p:extLst>
      <p:ext uri="{BB962C8B-B14F-4D97-AF65-F5344CB8AC3E}">
        <p14:creationId xmlns:p14="http://schemas.microsoft.com/office/powerpoint/2010/main" val="8915917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a:spLocks noGrp="1"/>
          </p:cNvSpPr>
          <p:nvPr>
            <p:ph type="title"/>
          </p:nvPr>
        </p:nvSpPr>
        <p:spPr/>
        <p:txBody>
          <a:bodyPr/>
          <a:lstStyle/>
          <a:p>
            <a:r>
              <a:rPr lang="de-DE" dirty="0"/>
              <a:t>Der Transportbedarf von Nord nach Süd nimmt zu!</a:t>
            </a:r>
          </a:p>
        </p:txBody>
      </p:sp>
      <p:sp>
        <p:nvSpPr>
          <p:cNvPr id="9" name="Textplatzhalter 8"/>
          <p:cNvSpPr>
            <a:spLocks noGrp="1"/>
          </p:cNvSpPr>
          <p:nvPr>
            <p:ph type="body" idx="13"/>
          </p:nvPr>
        </p:nvSpPr>
        <p:spPr>
          <a:xfrm>
            <a:off x="622800" y="1404045"/>
            <a:ext cx="8208000" cy="324247"/>
          </a:xfrm>
        </p:spPr>
        <p:txBody>
          <a:bodyPr/>
          <a:lstStyle/>
          <a:p>
            <a:r>
              <a:rPr lang="de-DE" dirty="0"/>
              <a:t>Die geographische Verteilung verändert sich</a:t>
            </a:r>
          </a:p>
        </p:txBody>
      </p:sp>
      <p:sp>
        <p:nvSpPr>
          <p:cNvPr id="4" name="Datumsplatzhalter 3"/>
          <p:cNvSpPr>
            <a:spLocks noGrp="1"/>
          </p:cNvSpPr>
          <p:nvPr>
            <p:ph type="dt" sz="half" idx="14"/>
          </p:nvPr>
        </p:nvSpPr>
        <p:spPr/>
        <p:txBody>
          <a:bodyPr/>
          <a:lstStyle/>
          <a:p>
            <a:pPr>
              <a:defRPr/>
            </a:pPr>
            <a:r>
              <a:rPr lang="de-DE" smtClean="0"/>
              <a:t>22. Januar 2015</a:t>
            </a:r>
            <a:endParaRPr lang="nl-NL"/>
          </a:p>
        </p:txBody>
      </p:sp>
      <p:sp>
        <p:nvSpPr>
          <p:cNvPr id="7" name="Foliennummernplatzhalter 6"/>
          <p:cNvSpPr>
            <a:spLocks noGrp="1"/>
          </p:cNvSpPr>
          <p:nvPr>
            <p:ph type="sldNum" sz="quarter" idx="15"/>
          </p:nvPr>
        </p:nvSpPr>
        <p:spPr/>
        <p:txBody>
          <a:bodyPr/>
          <a:lstStyle/>
          <a:p>
            <a:pPr>
              <a:defRPr/>
            </a:pPr>
            <a:fld id="{84BB813E-43BB-4175-A953-EFA8A87DD124}" type="slidenum">
              <a:rPr lang="de-DE" smtClean="0"/>
              <a:pPr>
                <a:defRPr/>
              </a:pPr>
              <a:t>5</a:t>
            </a:fld>
            <a:endParaRPr lang="de-DE" dirty="0"/>
          </a:p>
        </p:txBody>
      </p:sp>
      <p:sp>
        <p:nvSpPr>
          <p:cNvPr id="3" name="Fußzeilenplatzhalter 2"/>
          <p:cNvSpPr>
            <a:spLocks noGrp="1"/>
          </p:cNvSpPr>
          <p:nvPr>
            <p:ph type="ftr" sz="quarter" idx="16"/>
          </p:nvPr>
        </p:nvSpPr>
        <p:spPr/>
        <p:txBody>
          <a:bodyPr/>
          <a:lstStyle/>
          <a:p>
            <a:r>
              <a:rPr lang="de-DE" smtClean="0"/>
              <a:t>Uni Bayreuth</a:t>
            </a:r>
            <a:endParaRPr lang="nl-NL"/>
          </a:p>
        </p:txBody>
      </p:sp>
      <p:pic>
        <p:nvPicPr>
          <p:cNvPr id="2050" name="Picture 2" descr="http://www.fewoogle.de/kartografie/fewos_in_deutschland.gif"/>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467617" y="2098564"/>
            <a:ext cx="1968171" cy="2595198"/>
          </a:xfrm>
          <a:prstGeom prst="rect">
            <a:avLst/>
          </a:prstGeom>
          <a:noFill/>
          <a:extLst>
            <a:ext uri="{909E8E84-426E-40DD-AFC4-6F175D3DCCD1}">
              <a14:hiddenFill xmlns:a14="http://schemas.microsoft.com/office/drawing/2010/main">
                <a:solidFill>
                  <a:srgbClr val="FFFFFF"/>
                </a:solidFill>
              </a14:hiddenFill>
            </a:ext>
          </a:extLst>
        </p:spPr>
      </p:pic>
      <p:sp>
        <p:nvSpPr>
          <p:cNvPr id="68" name="Tijdelijke aanduiding voor inhoud 6"/>
          <p:cNvSpPr>
            <a:spLocks/>
          </p:cNvSpPr>
          <p:nvPr/>
        </p:nvSpPr>
        <p:spPr bwMode="auto">
          <a:xfrm>
            <a:off x="682649" y="5046953"/>
            <a:ext cx="8208963" cy="605526"/>
          </a:xfrm>
          <a:prstGeom prst="rect">
            <a:avLst/>
          </a:prstGeom>
          <a:noFill/>
          <a:ln w="9525">
            <a:noFill/>
            <a:miter lim="800000"/>
            <a:headEnd/>
            <a:tailEnd/>
          </a:ln>
        </p:spPr>
        <p:txBody>
          <a:bodyPr lIns="0" tIns="0" rIns="0" bIns="0"/>
          <a:lstStyle/>
          <a:p>
            <a:pPr algn="ctr" eaLnBrk="0" hangingPunct="0">
              <a:lnSpc>
                <a:spcPct val="200000"/>
              </a:lnSpc>
              <a:buSzPct val="79000"/>
            </a:pPr>
            <a:r>
              <a:rPr lang="de-DE" dirty="0" smtClean="0">
                <a:solidFill>
                  <a:schemeClr val="accent1"/>
                </a:solidFill>
                <a:cs typeface="Arial" charset="0"/>
              </a:rPr>
              <a:t>Beispiel </a:t>
            </a:r>
            <a:r>
              <a:rPr lang="de-DE" dirty="0">
                <a:solidFill>
                  <a:schemeClr val="accent1"/>
                </a:solidFill>
                <a:cs typeface="Arial" charset="0"/>
              </a:rPr>
              <a:t>für einen windstarken </a:t>
            </a:r>
            <a:r>
              <a:rPr lang="de-DE" dirty="0" smtClean="0">
                <a:solidFill>
                  <a:schemeClr val="accent1"/>
                </a:solidFill>
                <a:cs typeface="Arial" charset="0"/>
              </a:rPr>
              <a:t>Abend</a:t>
            </a:r>
            <a:endParaRPr lang="nl-NL" dirty="0">
              <a:ea typeface="宋体"/>
              <a:cs typeface="宋体"/>
            </a:endParaRPr>
          </a:p>
        </p:txBody>
      </p:sp>
      <p:sp>
        <p:nvSpPr>
          <p:cNvPr id="12" name="Textfeld 11"/>
          <p:cNvSpPr txBox="1"/>
          <p:nvPr/>
        </p:nvSpPr>
        <p:spPr>
          <a:xfrm>
            <a:off x="1019047" y="2102193"/>
            <a:ext cx="761182" cy="369043"/>
          </a:xfrm>
          <a:prstGeom prst="rect">
            <a:avLst/>
          </a:prstGeom>
          <a:noFill/>
        </p:spPr>
        <p:txBody>
          <a:bodyPr wrap="none" lIns="91160" tIns="45577" rIns="91160" bIns="45577" rtlCol="0">
            <a:spAutoFit/>
          </a:bodyPr>
          <a:lstStyle/>
          <a:p>
            <a:r>
              <a:rPr lang="de-DE" dirty="0" smtClean="0"/>
              <a:t>heute</a:t>
            </a:r>
            <a:endParaRPr lang="de-DE" dirty="0"/>
          </a:p>
        </p:txBody>
      </p:sp>
      <p:sp>
        <p:nvSpPr>
          <p:cNvPr id="5" name="Textfeld 4"/>
          <p:cNvSpPr txBox="1"/>
          <p:nvPr/>
        </p:nvSpPr>
        <p:spPr>
          <a:xfrm>
            <a:off x="7480020" y="4140327"/>
            <a:ext cx="1148852" cy="522931"/>
          </a:xfrm>
          <a:prstGeom prst="rect">
            <a:avLst/>
          </a:prstGeom>
          <a:noFill/>
        </p:spPr>
        <p:txBody>
          <a:bodyPr wrap="none" lIns="91160" tIns="45577" rIns="91160" bIns="45577" rtlCol="0">
            <a:spAutoFit/>
          </a:bodyPr>
          <a:lstStyle/>
          <a:p>
            <a:r>
              <a:rPr lang="de-DE" sz="1400" dirty="0"/>
              <a:t>Verbrauchs-</a:t>
            </a:r>
          </a:p>
          <a:p>
            <a:r>
              <a:rPr lang="de-DE" sz="1400" dirty="0" err="1"/>
              <a:t>überschuss</a:t>
            </a:r>
            <a:endParaRPr lang="de-DE" sz="1400" dirty="0"/>
          </a:p>
        </p:txBody>
      </p:sp>
      <p:sp>
        <p:nvSpPr>
          <p:cNvPr id="63" name="Textfeld 62"/>
          <p:cNvSpPr txBox="1"/>
          <p:nvPr/>
        </p:nvSpPr>
        <p:spPr>
          <a:xfrm>
            <a:off x="7484473" y="2047885"/>
            <a:ext cx="1198802" cy="522931"/>
          </a:xfrm>
          <a:prstGeom prst="rect">
            <a:avLst/>
          </a:prstGeom>
          <a:noFill/>
        </p:spPr>
        <p:txBody>
          <a:bodyPr wrap="none" lIns="91160" tIns="45577" rIns="91160" bIns="45577" rtlCol="0">
            <a:spAutoFit/>
          </a:bodyPr>
          <a:lstStyle/>
          <a:p>
            <a:r>
              <a:rPr lang="de-DE" sz="1400" dirty="0"/>
              <a:t>Erzeugungs-</a:t>
            </a:r>
          </a:p>
          <a:p>
            <a:r>
              <a:rPr lang="de-DE" sz="1400" dirty="0" err="1"/>
              <a:t>überschuss</a:t>
            </a:r>
            <a:endParaRPr lang="de-DE" sz="1400" dirty="0"/>
          </a:p>
        </p:txBody>
      </p:sp>
      <p:sp>
        <p:nvSpPr>
          <p:cNvPr id="6" name="Rechteck 5"/>
          <p:cNvSpPr/>
          <p:nvPr/>
        </p:nvSpPr>
        <p:spPr>
          <a:xfrm rot="10800000">
            <a:off x="7316236" y="2098564"/>
            <a:ext cx="163774" cy="2595198"/>
          </a:xfrm>
          <a:prstGeom prst="rect">
            <a:avLst/>
          </a:prstGeom>
          <a:gradFill flip="none" rotWithShape="1">
            <a:gsLst>
              <a:gs pos="20000">
                <a:schemeClr val="accent6"/>
              </a:gs>
              <a:gs pos="80000">
                <a:srgbClr val="FF0000"/>
              </a:gs>
            </a:gsLst>
            <a:lin ang="5400000" scaled="1"/>
            <a:tileRect/>
          </a:gradFill>
          <a:ln>
            <a:noFill/>
          </a:ln>
          <a:effectLst>
            <a:innerShdw blurRad="1143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70" name="Textfeld 69"/>
          <p:cNvSpPr txBox="1"/>
          <p:nvPr/>
        </p:nvSpPr>
        <p:spPr>
          <a:xfrm>
            <a:off x="7524546" y="3061312"/>
            <a:ext cx="927894" cy="307488"/>
          </a:xfrm>
          <a:prstGeom prst="rect">
            <a:avLst/>
          </a:prstGeom>
          <a:noFill/>
        </p:spPr>
        <p:txBody>
          <a:bodyPr wrap="none" lIns="91160" tIns="45577" rIns="91160" bIns="45577" rtlCol="0">
            <a:spAutoFit/>
          </a:bodyPr>
          <a:lstStyle/>
          <a:p>
            <a:r>
              <a:rPr lang="de-DE" sz="1400" b="1" dirty="0"/>
              <a:t>Leistung</a:t>
            </a:r>
          </a:p>
        </p:txBody>
      </p:sp>
      <p:sp>
        <p:nvSpPr>
          <p:cNvPr id="54" name="Ellipse 53"/>
          <p:cNvSpPr/>
          <p:nvPr/>
        </p:nvSpPr>
        <p:spPr>
          <a:xfrm>
            <a:off x="1902414" y="2479601"/>
            <a:ext cx="291297" cy="287320"/>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4" name="Ellipse 63"/>
          <p:cNvSpPr/>
          <p:nvPr/>
        </p:nvSpPr>
        <p:spPr>
          <a:xfrm>
            <a:off x="2137600" y="2088027"/>
            <a:ext cx="291297" cy="287320"/>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5" name="Ellipse 64"/>
          <p:cNvSpPr/>
          <p:nvPr/>
        </p:nvSpPr>
        <p:spPr>
          <a:xfrm>
            <a:off x="2747200" y="2367197"/>
            <a:ext cx="291297" cy="287320"/>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6" name="Ellipse 65"/>
          <p:cNvSpPr/>
          <p:nvPr/>
        </p:nvSpPr>
        <p:spPr>
          <a:xfrm>
            <a:off x="3038497" y="3134804"/>
            <a:ext cx="291297" cy="287320"/>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7" name="Ellipse 66"/>
          <p:cNvSpPr/>
          <p:nvPr/>
        </p:nvSpPr>
        <p:spPr>
          <a:xfrm>
            <a:off x="1546757" y="2996602"/>
            <a:ext cx="501280" cy="464188"/>
          </a:xfrm>
          <a:prstGeom prst="ellipse">
            <a:avLst/>
          </a:prstGeom>
          <a:gradFill>
            <a:gsLst>
              <a:gs pos="50000">
                <a:srgbClr val="FF0000"/>
              </a:gs>
              <a:gs pos="70000">
                <a:srgbClr val="FFFF00"/>
              </a:gs>
              <a:gs pos="100000">
                <a:schemeClr val="accent1">
                  <a:tint val="23500"/>
                  <a:satMod val="160000"/>
                  <a:alpha val="0"/>
                </a:schemeClr>
              </a:gs>
            </a:gsLst>
          </a:gradFill>
          <a:ln>
            <a:noFill/>
          </a:ln>
        </p:spPr>
        <p:style>
          <a:lnRef idx="2">
            <a:schemeClr val="accent1">
              <a:shade val="50000"/>
            </a:schemeClr>
          </a:lnRef>
          <a:fillRef idx="1003">
            <a:schemeClr val="lt1"/>
          </a:fillRef>
          <a:effectRef idx="0">
            <a:schemeClr val="accent1"/>
          </a:effectRef>
          <a:fontRef idx="minor">
            <a:schemeClr val="lt1"/>
          </a:fontRef>
        </p:style>
        <p:txBody>
          <a:bodyPr lIns="91160" tIns="45577" rIns="91160" bIns="45577" rtlCol="0" anchor="ctr"/>
          <a:lstStyle/>
          <a:p>
            <a:pPr algn="ctr"/>
            <a:endParaRPr lang="de-DE"/>
          </a:p>
        </p:txBody>
      </p:sp>
      <p:sp>
        <p:nvSpPr>
          <p:cNvPr id="71" name="Ellipse 70"/>
          <p:cNvSpPr/>
          <p:nvPr/>
        </p:nvSpPr>
        <p:spPr>
          <a:xfrm>
            <a:off x="1861198" y="4098474"/>
            <a:ext cx="844053" cy="311685"/>
          </a:xfrm>
          <a:prstGeom prst="ellipse">
            <a:avLst/>
          </a:prstGeom>
          <a:gradFill flip="none" rotWithShape="1">
            <a:gsLst>
              <a:gs pos="50000">
                <a:schemeClr val="accent6"/>
              </a:gs>
              <a:gs pos="9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grpSp>
        <p:nvGrpSpPr>
          <p:cNvPr id="11" name="Gruppieren 10"/>
          <p:cNvGrpSpPr/>
          <p:nvPr/>
        </p:nvGrpSpPr>
        <p:grpSpPr>
          <a:xfrm>
            <a:off x="3768006" y="1970989"/>
            <a:ext cx="2751911" cy="2712232"/>
            <a:chOff x="3768006" y="1466971"/>
            <a:chExt cx="2751911" cy="2712232"/>
          </a:xfrm>
        </p:grpSpPr>
        <p:pic>
          <p:nvPicPr>
            <p:cNvPr id="40" name="Picture 2" descr="http://www.fewoogle.de/kartografie/fewos_in_deutschland.gif"/>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551722" y="1584005"/>
              <a:ext cx="1968171" cy="2595198"/>
            </a:xfrm>
            <a:prstGeom prst="rect">
              <a:avLst/>
            </a:prstGeom>
            <a:noFill/>
            <a:extLst>
              <a:ext uri="{909E8E84-426E-40DD-AFC4-6F175D3DCCD1}">
                <a14:hiddenFill xmlns:a14="http://schemas.microsoft.com/office/drawing/2010/main">
                  <a:solidFill>
                    <a:srgbClr val="FFFFFF"/>
                  </a:solidFill>
                </a14:hiddenFill>
              </a:ext>
            </a:extLst>
          </p:spPr>
        </p:pic>
        <p:sp>
          <p:nvSpPr>
            <p:cNvPr id="58" name="Ellipse 57"/>
            <p:cNvSpPr/>
            <p:nvPr/>
          </p:nvSpPr>
          <p:spPr>
            <a:xfrm>
              <a:off x="4551721" y="2492584"/>
              <a:ext cx="501280" cy="464188"/>
            </a:xfrm>
            <a:prstGeom prst="ellipse">
              <a:avLst/>
            </a:prstGeom>
            <a:gradFill>
              <a:gsLst>
                <a:gs pos="50000">
                  <a:srgbClr val="FF0000"/>
                </a:gs>
                <a:gs pos="70000">
                  <a:srgbClr val="FFFF00"/>
                </a:gs>
                <a:gs pos="100000">
                  <a:schemeClr val="accent1">
                    <a:tint val="23500"/>
                    <a:satMod val="160000"/>
                    <a:alpha val="0"/>
                  </a:schemeClr>
                </a:gs>
              </a:gsLst>
            </a:gradFill>
            <a:ln>
              <a:noFill/>
            </a:ln>
          </p:spPr>
          <p:style>
            <a:lnRef idx="2">
              <a:schemeClr val="accent1">
                <a:shade val="50000"/>
              </a:schemeClr>
            </a:lnRef>
            <a:fillRef idx="1003">
              <a:schemeClr val="lt1"/>
            </a:fillRef>
            <a:effectRef idx="0">
              <a:schemeClr val="accent1"/>
            </a:effectRef>
            <a:fontRef idx="minor">
              <a:schemeClr val="lt1"/>
            </a:fontRef>
          </p:style>
          <p:txBody>
            <a:bodyPr lIns="91160" tIns="45577" rIns="91160" bIns="45577" rtlCol="0" anchor="ctr"/>
            <a:lstStyle/>
            <a:p>
              <a:pPr algn="ctr"/>
              <a:endParaRPr lang="de-DE"/>
            </a:p>
          </p:txBody>
        </p:sp>
        <p:sp>
          <p:nvSpPr>
            <p:cNvPr id="60" name="Ellipse 59"/>
            <p:cNvSpPr/>
            <p:nvPr/>
          </p:nvSpPr>
          <p:spPr>
            <a:xfrm>
              <a:off x="6228620" y="2630786"/>
              <a:ext cx="291297" cy="287320"/>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1" name="Ellipse 60"/>
            <p:cNvSpPr/>
            <p:nvPr/>
          </p:nvSpPr>
          <p:spPr>
            <a:xfrm>
              <a:off x="4964227" y="3422795"/>
              <a:ext cx="1280998" cy="654963"/>
            </a:xfrm>
            <a:prstGeom prst="ellipse">
              <a:avLst/>
            </a:prstGeom>
            <a:gradFill flip="none" rotWithShape="1">
              <a:gsLst>
                <a:gs pos="50000">
                  <a:schemeClr val="accent6"/>
                </a:gs>
                <a:gs pos="9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69" name="Textfeld 68"/>
            <p:cNvSpPr txBox="1"/>
            <p:nvPr/>
          </p:nvSpPr>
          <p:spPr>
            <a:xfrm>
              <a:off x="3768006" y="1620809"/>
              <a:ext cx="1107430" cy="369043"/>
            </a:xfrm>
            <a:prstGeom prst="rect">
              <a:avLst/>
            </a:prstGeom>
            <a:noFill/>
          </p:spPr>
          <p:txBody>
            <a:bodyPr wrap="none" lIns="91160" tIns="45577" rIns="91160" bIns="45577" rtlCol="0">
              <a:spAutoFit/>
            </a:bodyPr>
            <a:lstStyle/>
            <a:p>
              <a:r>
                <a:rPr lang="de-DE" dirty="0" smtClean="0"/>
                <a:t>zukünftig</a:t>
              </a:r>
              <a:endParaRPr lang="de-DE" dirty="0"/>
            </a:p>
          </p:txBody>
        </p:sp>
        <p:sp>
          <p:nvSpPr>
            <p:cNvPr id="74" name="Ellipse 73"/>
            <p:cNvSpPr/>
            <p:nvPr/>
          </p:nvSpPr>
          <p:spPr>
            <a:xfrm>
              <a:off x="4412504" y="3095338"/>
              <a:ext cx="1123304" cy="327481"/>
            </a:xfrm>
            <a:prstGeom prst="ellipse">
              <a:avLst/>
            </a:prstGeom>
            <a:gradFill flip="none" rotWithShape="1">
              <a:gsLst>
                <a:gs pos="50000">
                  <a:schemeClr val="accent6"/>
                </a:gs>
                <a:gs pos="90000">
                  <a:srgbClr val="FFFF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76" name="Ellipse 75"/>
            <p:cNvSpPr/>
            <p:nvPr/>
          </p:nvSpPr>
          <p:spPr>
            <a:xfrm>
              <a:off x="4979417" y="1975607"/>
              <a:ext cx="556389" cy="517001"/>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79" name="Ellipse 78"/>
            <p:cNvSpPr/>
            <p:nvPr/>
          </p:nvSpPr>
          <p:spPr>
            <a:xfrm>
              <a:off x="5688837" y="1782856"/>
              <a:ext cx="556389" cy="517001"/>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80" name="Ellipse 79"/>
            <p:cNvSpPr/>
            <p:nvPr/>
          </p:nvSpPr>
          <p:spPr>
            <a:xfrm>
              <a:off x="5132450" y="1466971"/>
              <a:ext cx="556389" cy="517001"/>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sp>
          <p:nvSpPr>
            <p:cNvPr id="81" name="Ellipse 80"/>
            <p:cNvSpPr/>
            <p:nvPr/>
          </p:nvSpPr>
          <p:spPr>
            <a:xfrm>
              <a:off x="4891682" y="1681907"/>
              <a:ext cx="288121" cy="338519"/>
            </a:xfrm>
            <a:prstGeom prst="ellipse">
              <a:avLst/>
            </a:prstGeom>
            <a:gradFill flip="none" rotWithShape="1">
              <a:gsLst>
                <a:gs pos="50000">
                  <a:srgbClr val="FF0000"/>
                </a:gs>
                <a:gs pos="70000">
                  <a:srgbClr val="FFFF00"/>
                </a:gs>
                <a:gs pos="10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160" tIns="45577" rIns="91160" bIns="45577" rtlCol="0" anchor="ctr"/>
            <a:lstStyle/>
            <a:p>
              <a:pPr algn="ctr"/>
              <a:endParaRPr lang="de-DE"/>
            </a:p>
          </p:txBody>
        </p:sp>
      </p:grpSp>
      <p:grpSp>
        <p:nvGrpSpPr>
          <p:cNvPr id="8" name="Gruppieren 7"/>
          <p:cNvGrpSpPr/>
          <p:nvPr/>
        </p:nvGrpSpPr>
        <p:grpSpPr>
          <a:xfrm>
            <a:off x="2316859" y="2837911"/>
            <a:ext cx="3626526" cy="1131924"/>
            <a:chOff x="2316859" y="2333893"/>
            <a:chExt cx="3626526" cy="1131924"/>
          </a:xfrm>
        </p:grpSpPr>
        <p:sp>
          <p:nvSpPr>
            <p:cNvPr id="2" name="Pfeil nach unten 1"/>
            <p:cNvSpPr/>
            <p:nvPr/>
          </p:nvSpPr>
          <p:spPr>
            <a:xfrm>
              <a:off x="2316859" y="2333893"/>
              <a:ext cx="227011" cy="1095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unten 32"/>
            <p:cNvSpPr/>
            <p:nvPr/>
          </p:nvSpPr>
          <p:spPr>
            <a:xfrm>
              <a:off x="5068697" y="2370395"/>
              <a:ext cx="874688" cy="1095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83164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802" y="374402"/>
            <a:ext cx="8329780" cy="1065436"/>
          </a:xfrm>
        </p:spPr>
        <p:txBody>
          <a:bodyPr/>
          <a:lstStyle/>
          <a:p>
            <a:r>
              <a:rPr lang="de-DE" dirty="0" smtClean="0"/>
              <a:t>Voraussetzungen einer sicheren Strom-</a:t>
            </a:r>
            <a:br>
              <a:rPr lang="de-DE" dirty="0" smtClean="0"/>
            </a:br>
            <a:r>
              <a:rPr lang="de-DE" dirty="0" err="1" smtClean="0"/>
              <a:t>versorgung</a:t>
            </a:r>
            <a:endParaRPr lang="de-DE" dirty="0"/>
          </a:p>
        </p:txBody>
      </p:sp>
      <p:sp>
        <p:nvSpPr>
          <p:cNvPr id="5" name="Inhaltsplatzhalter 4"/>
          <p:cNvSpPr>
            <a:spLocks noGrp="1"/>
          </p:cNvSpPr>
          <p:nvPr>
            <p:ph idx="1"/>
          </p:nvPr>
        </p:nvSpPr>
        <p:spPr>
          <a:xfrm>
            <a:off x="1015412" y="1908101"/>
            <a:ext cx="3361228" cy="2052269"/>
          </a:xfrm>
        </p:spPr>
        <p:txBody>
          <a:bodyPr/>
          <a:lstStyle/>
          <a:p>
            <a:pPr marL="475728" lvl="1" indent="-285750">
              <a:spcAft>
                <a:spcPts val="1200"/>
              </a:spcAft>
              <a:buFont typeface="Wingdings" pitchFamily="2" charset="2"/>
              <a:buChar char="Ø"/>
            </a:pPr>
            <a:r>
              <a:rPr lang="de-DE" dirty="0" smtClean="0"/>
              <a:t>Es </a:t>
            </a:r>
            <a:r>
              <a:rPr lang="de-DE" dirty="0"/>
              <a:t>muss zu jedem Zeitpunkt exakt so viel Strom erzeugt werden, wie gerade verbraucht </a:t>
            </a:r>
            <a:r>
              <a:rPr lang="de-DE" dirty="0" smtClean="0"/>
              <a:t>wird</a:t>
            </a:r>
            <a:endParaRPr lang="de-DE" dirty="0"/>
          </a:p>
        </p:txBody>
      </p:sp>
      <p:sp>
        <p:nvSpPr>
          <p:cNvPr id="4" name="Textplatzhalter 3"/>
          <p:cNvSpPr>
            <a:spLocks noGrp="1"/>
          </p:cNvSpPr>
          <p:nvPr>
            <p:ph type="body" idx="13"/>
          </p:nvPr>
        </p:nvSpPr>
        <p:spPr>
          <a:xfrm>
            <a:off x="622800" y="1439838"/>
            <a:ext cx="8208000" cy="324247"/>
          </a:xfrm>
        </p:spPr>
        <p:txBody>
          <a:bodyPr/>
          <a:lstStyle/>
          <a:p>
            <a:r>
              <a:rPr lang="de-DE" dirty="0"/>
              <a:t>Z</a:t>
            </a:r>
            <a:r>
              <a:rPr lang="de-DE" dirty="0" smtClean="0"/>
              <a:t>wei Grundprinzipien müssen jederzeit erfüllt </a:t>
            </a:r>
            <a:r>
              <a:rPr lang="de-DE" dirty="0"/>
              <a:t>sein</a:t>
            </a:r>
            <a:r>
              <a:rPr lang="de-DE" dirty="0" smtClean="0"/>
              <a:t>:</a:t>
            </a:r>
            <a:endParaRPr lang="de-DE" dirty="0"/>
          </a:p>
        </p:txBody>
      </p:sp>
      <p:sp>
        <p:nvSpPr>
          <p:cNvPr id="10" name="Datumsplatzhalter 9"/>
          <p:cNvSpPr>
            <a:spLocks noGrp="1"/>
          </p:cNvSpPr>
          <p:nvPr>
            <p:ph type="dt" sz="half" idx="14"/>
          </p:nvPr>
        </p:nvSpPr>
        <p:spPr/>
        <p:txBody>
          <a:bodyPr/>
          <a:lstStyle/>
          <a:p>
            <a:pPr>
              <a:defRPr/>
            </a:pPr>
            <a:r>
              <a:rPr lang="de-DE" smtClean="0">
                <a:solidFill>
                  <a:srgbClr val="003085"/>
                </a:solidFill>
              </a:rPr>
              <a:t>22. Januar 2015</a:t>
            </a:r>
            <a:endParaRPr dirty="0">
              <a:solidFill>
                <a:srgbClr val="003085"/>
              </a:solidFill>
            </a:endParaRPr>
          </a:p>
        </p:txBody>
      </p:sp>
      <p:sp>
        <p:nvSpPr>
          <p:cNvPr id="9" name="Foliennummernplatzhalter 8"/>
          <p:cNvSpPr>
            <a:spLocks noGrp="1"/>
          </p:cNvSpPr>
          <p:nvPr>
            <p:ph type="sldNum" sz="quarter" idx="15"/>
          </p:nvPr>
        </p:nvSpPr>
        <p:spPr/>
        <p:txBody>
          <a:bodyPr/>
          <a:lstStyle/>
          <a:p>
            <a:pPr>
              <a:defRPr/>
            </a:pPr>
            <a:fld id="{84BB813E-43BB-4175-A953-EFA8A87DD124}" type="slidenum">
              <a:rPr lang="de-DE" smtClean="0">
                <a:solidFill>
                  <a:srgbClr val="003085"/>
                </a:solidFill>
              </a:rPr>
              <a:pPr>
                <a:defRPr/>
              </a:pPr>
              <a:t>6</a:t>
            </a:fld>
            <a:endParaRPr lang="de-DE" dirty="0">
              <a:solidFill>
                <a:srgbClr val="003085"/>
              </a:solidFill>
            </a:endParaRPr>
          </a:p>
        </p:txBody>
      </p:sp>
      <p:sp>
        <p:nvSpPr>
          <p:cNvPr id="6" name="Fußzeilenplatzhalter 5"/>
          <p:cNvSpPr>
            <a:spLocks noGrp="1"/>
          </p:cNvSpPr>
          <p:nvPr>
            <p:ph type="ftr" sz="quarter" idx="16"/>
          </p:nvPr>
        </p:nvSpPr>
        <p:spPr/>
        <p:txBody>
          <a:bodyPr/>
          <a:lstStyle/>
          <a:p>
            <a:r>
              <a:rPr lang="de-DE" smtClean="0">
                <a:solidFill>
                  <a:srgbClr val="003085"/>
                </a:solidFill>
              </a:rPr>
              <a:t>Uni Bayreuth</a:t>
            </a:r>
            <a:endParaRPr lang="nl-NL">
              <a:solidFill>
                <a:srgbClr val="003085"/>
              </a:solidFill>
            </a:endParaRPr>
          </a:p>
        </p:txBody>
      </p:sp>
      <p:sp>
        <p:nvSpPr>
          <p:cNvPr id="11" name="Inhaltsplatzhalter 4"/>
          <p:cNvSpPr txBox="1">
            <a:spLocks/>
          </p:cNvSpPr>
          <p:nvPr/>
        </p:nvSpPr>
        <p:spPr bwMode="auto">
          <a:xfrm>
            <a:off x="4505874" y="4032296"/>
            <a:ext cx="3361228" cy="205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522" tIns="46644" rIns="89703" bIns="46644" numCol="1" rtlCol="0" anchor="t" anchorCtr="0" compatLnSpc="1">
            <a:prstTxWarp prst="textNoShape">
              <a:avLst/>
            </a:prstTxWarp>
            <a:noAutofit/>
          </a:bodyPr>
          <a:lstStyle>
            <a:lvl1pPr algn="l" defTabSz="908913" rtl="0" eaLnBrk="1" fontAlgn="base" latinLnBrk="0" hangingPunct="1">
              <a:lnSpc>
                <a:spcPts val="2746"/>
              </a:lnSpc>
              <a:spcBef>
                <a:spcPts val="0"/>
              </a:spcBef>
              <a:spcAft>
                <a:spcPct val="0"/>
              </a:spcAft>
              <a:buBlip>
                <a:blip r:embed="rId2"/>
              </a:buBlip>
              <a:defRPr lang="nl-NL" sz="1800" kern="1200" baseline="0" noProof="0" dirty="0" smtClean="0">
                <a:solidFill>
                  <a:schemeClr val="accent1"/>
                </a:solidFill>
                <a:latin typeface="Arial" pitchFamily="34" charset="0"/>
                <a:ea typeface="+mn-ea"/>
                <a:cs typeface="Arial" pitchFamily="34" charset="0"/>
              </a:defRPr>
            </a:lvl1pPr>
            <a:lvl2pPr marL="303791" indent="-303791" algn="l" defTabSz="908913" rtl="0" eaLnBrk="1" fontAlgn="base" latinLnBrk="0" hangingPunct="1">
              <a:lnSpc>
                <a:spcPts val="2746"/>
              </a:lnSpc>
              <a:spcBef>
                <a:spcPts val="0"/>
              </a:spcBef>
              <a:spcAft>
                <a:spcPct val="0"/>
              </a:spcAft>
              <a:buSzPct val="78000"/>
              <a:buFontTx/>
              <a:buBlip>
                <a:blip r:embed="rId3"/>
              </a:buBlip>
              <a:defRPr lang="nl-NL" sz="1800" kern="1200" baseline="0" noProof="0" dirty="0" smtClean="0">
                <a:solidFill>
                  <a:schemeClr val="accent1"/>
                </a:solidFill>
                <a:latin typeface="Arial" pitchFamily="34" charset="0"/>
                <a:ea typeface="+mn-ea"/>
                <a:cs typeface="Arial" pitchFamily="34" charset="0"/>
              </a:defRPr>
            </a:lvl2pPr>
            <a:lvl3pPr marL="609160" indent="-99683" algn="l" defTabSz="908913" rtl="0" eaLnBrk="1" fontAlgn="base" latinLnBrk="0" hangingPunct="1">
              <a:lnSpc>
                <a:spcPts val="2746"/>
              </a:lnSpc>
              <a:spcBef>
                <a:spcPts val="0"/>
              </a:spcBef>
              <a:spcAft>
                <a:spcPct val="0"/>
              </a:spcAft>
              <a:buSzPct val="150000"/>
              <a:buFont typeface="Arial" charset="0"/>
              <a:buChar char="̵"/>
              <a:defRPr lang="nl-NL" sz="1800" kern="1200" baseline="0" noProof="0" dirty="0" smtClean="0">
                <a:solidFill>
                  <a:schemeClr val="accent1"/>
                </a:solidFill>
                <a:latin typeface="Arial" pitchFamily="34" charset="0"/>
                <a:ea typeface="+mn-ea"/>
                <a:cs typeface="Arial" pitchFamily="34" charset="0"/>
              </a:defRPr>
            </a:lvl3pPr>
            <a:lvl4pPr marL="1590151" indent="-226261" algn="l" defTabSz="908209"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4255" indent="-226261" algn="l" defTabSz="908209" rtl="0" eaLnBrk="1" fontAlgn="base" hangingPunct="1">
              <a:spcBef>
                <a:spcPct val="20000"/>
              </a:spcBef>
              <a:spcAft>
                <a:spcPct val="0"/>
              </a:spcAft>
              <a:buFont typeface="Arial" charset="0"/>
              <a:defRPr sz="2000" kern="1200">
                <a:solidFill>
                  <a:schemeClr val="tx1"/>
                </a:solidFill>
                <a:latin typeface="Arial" pitchFamily="34" charset="0"/>
                <a:ea typeface="+mn-ea"/>
                <a:cs typeface="Arial" pitchFamily="34" charset="0"/>
              </a:defRPr>
            </a:lvl5pPr>
            <a:lvl6pPr marL="2499502"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3955"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08410"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2866" indent="-227231" algn="l" defTabSz="90891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75728" lvl="1" indent="-285750">
              <a:spcAft>
                <a:spcPts val="1200"/>
              </a:spcAft>
              <a:buFont typeface="Wingdings" pitchFamily="2" charset="2"/>
              <a:buChar char="Ø"/>
            </a:pPr>
            <a:r>
              <a:rPr lang="de-DE" dirty="0">
                <a:solidFill>
                  <a:srgbClr val="003085"/>
                </a:solidFill>
              </a:rPr>
              <a:t>Der Strom muss von den Erzeugungseinheiten zum Verbraucher gelangen, ohne Überlastungen zu verursachen</a:t>
            </a: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9489" y="1836093"/>
            <a:ext cx="1892773" cy="1929682"/>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0028" y="3678463"/>
            <a:ext cx="2320066" cy="2070659"/>
          </a:xfrm>
          <a:prstGeom prst="rect">
            <a:avLst/>
          </a:prstGeom>
        </p:spPr>
      </p:pic>
      <p:grpSp>
        <p:nvGrpSpPr>
          <p:cNvPr id="21" name="Gruppieren 20"/>
          <p:cNvGrpSpPr/>
          <p:nvPr/>
        </p:nvGrpSpPr>
        <p:grpSpPr>
          <a:xfrm>
            <a:off x="2111822" y="3276253"/>
            <a:ext cx="2564467" cy="2781402"/>
            <a:chOff x="2111822" y="3558160"/>
            <a:chExt cx="2564467" cy="2781402"/>
          </a:xfrm>
        </p:grpSpPr>
        <p:grpSp>
          <p:nvGrpSpPr>
            <p:cNvPr id="18" name="Gruppieren 17"/>
            <p:cNvGrpSpPr/>
            <p:nvPr/>
          </p:nvGrpSpPr>
          <p:grpSpPr>
            <a:xfrm>
              <a:off x="2111822" y="3558160"/>
              <a:ext cx="2564467" cy="2781402"/>
              <a:chOff x="2117827" y="3558160"/>
              <a:chExt cx="2564467" cy="2781402"/>
            </a:xfrm>
          </p:grpSpPr>
          <p:sp>
            <p:nvSpPr>
              <p:cNvPr id="8" name="Rechteck 7"/>
              <p:cNvSpPr/>
              <p:nvPr/>
            </p:nvSpPr>
            <p:spPr>
              <a:xfrm rot="3600000">
                <a:off x="2704975" y="4534394"/>
                <a:ext cx="2564467"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rot="7200000">
                <a:off x="1510279" y="4593740"/>
                <a:ext cx="2564467"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2117827" y="5727562"/>
                <a:ext cx="2564467" cy="6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20" name="Gruppieren 19"/>
            <p:cNvGrpSpPr/>
            <p:nvPr/>
          </p:nvGrpSpPr>
          <p:grpSpPr>
            <a:xfrm>
              <a:off x="2615878" y="4356373"/>
              <a:ext cx="1872208" cy="1872208"/>
              <a:chOff x="2953098" y="4130331"/>
              <a:chExt cx="1872208" cy="1872208"/>
            </a:xfrm>
          </p:grpSpPr>
          <p:sp>
            <p:nvSpPr>
              <p:cNvPr id="15" name="Rad 14"/>
              <p:cNvSpPr/>
              <p:nvPr/>
            </p:nvSpPr>
            <p:spPr>
              <a:xfrm>
                <a:off x="2989102" y="4166335"/>
                <a:ext cx="1800200" cy="1800200"/>
              </a:xfrm>
              <a:prstGeom prst="donut">
                <a:avLst>
                  <a:gd name="adj" fmla="val 13668"/>
                </a:avLst>
              </a:prstGeom>
              <a:solidFill>
                <a:srgbClr val="B5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Ellipse 18"/>
              <p:cNvSpPr/>
              <p:nvPr/>
            </p:nvSpPr>
            <p:spPr>
              <a:xfrm>
                <a:off x="2953098" y="4130331"/>
                <a:ext cx="1872208" cy="1872208"/>
              </a:xfrm>
              <a:prstGeom prst="ellipse">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21425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16"/>
          <p:cNvSpPr>
            <a:spLocks noGrp="1"/>
          </p:cNvSpPr>
          <p:nvPr>
            <p:ph type="sldNum" sz="quarter" idx="11"/>
          </p:nvPr>
        </p:nvSpPr>
        <p:spPr/>
        <p:txBody>
          <a:bodyPr/>
          <a:lstStyle/>
          <a:p>
            <a:pPr>
              <a:defRPr/>
            </a:pPr>
            <a:fld id="{6EF6860A-B099-4015-9867-95BAED2A7075}" type="slidenum">
              <a:rPr/>
              <a:pPr>
                <a:defRPr/>
              </a:pPr>
              <a:t>7</a:t>
            </a:fld>
            <a:endParaRPr dirty="0"/>
          </a:p>
        </p:txBody>
      </p:sp>
      <p:pic>
        <p:nvPicPr>
          <p:cNvPr id="307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1513" y1="36749" x2="15134" y2="37456"/>
                        <a14:foregroundMark x1="16880" y1="39576" x2="16880" y2="39576"/>
                        <a14:foregroundMark x1="23749" y1="35689" x2="23749" y2="35689"/>
                        <a14:foregroundMark x1="1863" y1="33922" x2="76950" y2="31802"/>
                        <a14:foregroundMark x1="76251" y1="35336" x2="99767" y2="36042"/>
                        <a14:foregroundMark x1="81723" y1="2120" x2="81490" y2="23675"/>
                        <a14:backgroundMark x1="84168" y1="1413" x2="84400" y2="32509"/>
                        <a14:backgroundMark x1="84284" y1="32509" x2="99767" y2="33569"/>
                        <a14:backgroundMark x1="349" y1="30742" x2="32596" y2="30035"/>
                      </a14:backgroundRemoval>
                    </a14:imgEffect>
                  </a14:imgLayer>
                </a14:imgProps>
              </a:ext>
              <a:ext uri="{28A0092B-C50C-407E-A947-70E740481C1C}">
                <a14:useLocalDpi xmlns:a14="http://schemas.microsoft.com/office/drawing/2010/main" val="0"/>
              </a:ext>
            </a:extLst>
          </a:blip>
          <a:srcRect/>
          <a:stretch>
            <a:fillRect/>
          </a:stretch>
        </p:blipFill>
        <p:spPr bwMode="auto">
          <a:xfrm>
            <a:off x="5406877" y="4834773"/>
            <a:ext cx="3465685" cy="1141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98" y="2305450"/>
            <a:ext cx="1856669" cy="191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095" y="4917214"/>
            <a:ext cx="3491040" cy="90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670" y="1080009"/>
            <a:ext cx="3648075" cy="1028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8011" y="4079014"/>
            <a:ext cx="460057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6299" y="5976553"/>
            <a:ext cx="43338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4090" y="1260029"/>
            <a:ext cx="32289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67169" y="2591117"/>
            <a:ext cx="2608949" cy="1424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2708" y="3098259"/>
            <a:ext cx="2407846" cy="934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7332402" y="4834773"/>
            <a:ext cx="1008112" cy="349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315864">
            <a:off x="210715" y="4267352"/>
            <a:ext cx="4238926" cy="50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71800">
            <a:off x="6125272" y="800417"/>
            <a:ext cx="30194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0"/>
          </p:nvPr>
        </p:nvSpPr>
        <p:spPr/>
        <p:txBody>
          <a:bodyPr/>
          <a:lstStyle/>
          <a:p>
            <a:pPr>
              <a:defRPr/>
            </a:pPr>
            <a:r>
              <a:rPr lang="de-DE" smtClean="0"/>
              <a:t>22. Januar 2015</a:t>
            </a:r>
            <a:endParaRPr lang="de-DE" dirty="0"/>
          </a:p>
        </p:txBody>
      </p:sp>
      <p:sp>
        <p:nvSpPr>
          <p:cNvPr id="4" name="Fußzeilenplatzhalter 3"/>
          <p:cNvSpPr>
            <a:spLocks noGrp="1"/>
          </p:cNvSpPr>
          <p:nvPr>
            <p:ph type="ftr" sz="quarter" idx="12"/>
          </p:nvPr>
        </p:nvSpPr>
        <p:spPr/>
        <p:txBody>
          <a:bodyPr/>
          <a:lstStyle/>
          <a:p>
            <a:r>
              <a:rPr lang="de-DE" smtClean="0"/>
              <a:t>Uni Bayreuth</a:t>
            </a:r>
            <a:endParaRPr lang="nl-NL"/>
          </a:p>
        </p:txBody>
      </p:sp>
    </p:spTree>
    <p:extLst>
      <p:ext uri="{BB962C8B-B14F-4D97-AF65-F5344CB8AC3E}">
        <p14:creationId xmlns:p14="http://schemas.microsoft.com/office/powerpoint/2010/main" val="598183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5638" y="467941"/>
            <a:ext cx="8208962" cy="433784"/>
          </a:xfrm>
        </p:spPr>
        <p:txBody>
          <a:bodyPr/>
          <a:lstStyle/>
          <a:p>
            <a:r>
              <a:rPr lang="de-DE" dirty="0" smtClean="0"/>
              <a:t>Netzausbauprojekte TenneT</a:t>
            </a:r>
            <a:endParaRPr lang="de-DE" dirty="0"/>
          </a:p>
        </p:txBody>
      </p:sp>
      <p:sp>
        <p:nvSpPr>
          <p:cNvPr id="2" name="Foliennummernplatzhalter 1"/>
          <p:cNvSpPr>
            <a:spLocks noGrp="1"/>
          </p:cNvSpPr>
          <p:nvPr>
            <p:ph type="sldNum" sz="quarter" idx="15"/>
          </p:nvPr>
        </p:nvSpPr>
        <p:spPr/>
        <p:txBody>
          <a:bodyPr/>
          <a:lstStyle/>
          <a:p>
            <a:pPr>
              <a:defRPr/>
            </a:pPr>
            <a:fld id="{36D04F09-6514-4962-9A04-DACD3E307766}" type="slidenum">
              <a:rPr lang="de-DE" smtClean="0"/>
              <a:pPr>
                <a:defRPr/>
              </a:pPr>
              <a:t>8</a:t>
            </a:fld>
            <a:endParaRPr lang="de-DE" dirty="0"/>
          </a:p>
        </p:txBody>
      </p:sp>
      <p:pic>
        <p:nvPicPr>
          <p:cNvPr id="6"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6038" y="619107"/>
            <a:ext cx="5028747" cy="5637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22" y="1138126"/>
            <a:ext cx="3584850" cy="5162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sz="half" idx="14"/>
          </p:nvPr>
        </p:nvSpPr>
        <p:spPr/>
        <p:txBody>
          <a:bodyPr/>
          <a:lstStyle/>
          <a:p>
            <a:pPr>
              <a:defRPr/>
            </a:pPr>
            <a:r>
              <a:rPr lang="de-DE" smtClean="0"/>
              <a:t>22. Januar 2015</a:t>
            </a:r>
            <a:endParaRPr lang="de-DE" dirty="0"/>
          </a:p>
        </p:txBody>
      </p:sp>
      <p:sp>
        <p:nvSpPr>
          <p:cNvPr id="8" name="Fußzeilenplatzhalter 7"/>
          <p:cNvSpPr>
            <a:spLocks noGrp="1"/>
          </p:cNvSpPr>
          <p:nvPr>
            <p:ph type="ftr" sz="quarter" idx="16"/>
          </p:nvPr>
        </p:nvSpPr>
        <p:spPr/>
        <p:txBody>
          <a:bodyPr/>
          <a:lstStyle/>
          <a:p>
            <a:r>
              <a:rPr lang="de-DE" dirty="0" smtClean="0"/>
              <a:t>Uni Bayreuth</a:t>
            </a:r>
            <a:endParaRPr lang="nl-NL" dirty="0"/>
          </a:p>
        </p:txBody>
      </p:sp>
    </p:spTree>
    <p:extLst>
      <p:ext uri="{BB962C8B-B14F-4D97-AF65-F5344CB8AC3E}">
        <p14:creationId xmlns:p14="http://schemas.microsoft.com/office/powerpoint/2010/main" val="3938552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5129314" y="2408517"/>
            <a:ext cx="2163884" cy="21638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100" b="1" dirty="0" smtClean="0"/>
              <a:t>&gt; 600 km in  der</a:t>
            </a:r>
            <a:br>
              <a:rPr lang="en-GB" sz="1100" b="1" dirty="0" smtClean="0"/>
            </a:br>
            <a:r>
              <a:rPr lang="en-GB" sz="1100" b="1" dirty="0" err="1" smtClean="0"/>
              <a:t>Planfeststellung</a:t>
            </a:r>
            <a:r>
              <a:rPr lang="en-GB" sz="1100" b="1" dirty="0" smtClean="0"/>
              <a:t>  Q1/2014</a:t>
            </a:r>
          </a:p>
          <a:p>
            <a:pPr algn="ctr"/>
            <a:endParaRPr lang="en-GB" sz="1100" b="1" dirty="0" smtClean="0"/>
          </a:p>
          <a:p>
            <a:pPr algn="ctr"/>
            <a:endParaRPr lang="en-GB" sz="1100" b="1" dirty="0" smtClean="0"/>
          </a:p>
          <a:p>
            <a:pPr algn="ctr"/>
            <a:endParaRPr lang="en-GB" sz="1100" b="1" dirty="0" smtClean="0"/>
          </a:p>
          <a:p>
            <a:pPr algn="ctr"/>
            <a:endParaRPr lang="en-GB" sz="1100" b="1" dirty="0"/>
          </a:p>
        </p:txBody>
      </p:sp>
      <p:sp>
        <p:nvSpPr>
          <p:cNvPr id="2" name="Titel 1"/>
          <p:cNvSpPr>
            <a:spLocks noGrp="1"/>
          </p:cNvSpPr>
          <p:nvPr>
            <p:ph type="title"/>
          </p:nvPr>
        </p:nvSpPr>
        <p:spPr/>
        <p:txBody>
          <a:bodyPr/>
          <a:lstStyle/>
          <a:p>
            <a:r>
              <a:rPr lang="en-GB" dirty="0" err="1" smtClean="0"/>
              <a:t>Dimensionen</a:t>
            </a:r>
            <a:endParaRPr lang="en-GB" dirty="0"/>
          </a:p>
        </p:txBody>
      </p:sp>
      <p:sp>
        <p:nvSpPr>
          <p:cNvPr id="6" name="Foliennummernplatzhalter 5"/>
          <p:cNvSpPr>
            <a:spLocks noGrp="1"/>
          </p:cNvSpPr>
          <p:nvPr>
            <p:ph type="sldNum" sz="quarter" idx="15"/>
          </p:nvPr>
        </p:nvSpPr>
        <p:spPr/>
        <p:txBody>
          <a:bodyPr/>
          <a:lstStyle/>
          <a:p>
            <a:pPr>
              <a:defRPr/>
            </a:pPr>
            <a:fld id="{78AC053D-6E6E-4C74-A803-4CBDE6DA03CB}" type="slidenum">
              <a:rPr lang="en-GB" smtClean="0"/>
              <a:pPr>
                <a:defRPr/>
              </a:pPr>
              <a:t>9</a:t>
            </a:fld>
            <a:endParaRPr lang="en-GB" dirty="0"/>
          </a:p>
        </p:txBody>
      </p:sp>
      <p:sp>
        <p:nvSpPr>
          <p:cNvPr id="8" name="Rechteck 7"/>
          <p:cNvSpPr/>
          <p:nvPr/>
        </p:nvSpPr>
        <p:spPr>
          <a:xfrm>
            <a:off x="2255838" y="4028757"/>
            <a:ext cx="540000" cy="54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GB" sz="1100" dirty="0" smtClean="0"/>
              <a:t>~25 km</a:t>
            </a:r>
            <a:br>
              <a:rPr lang="en-GB" sz="1100" dirty="0" smtClean="0"/>
            </a:br>
            <a:r>
              <a:rPr lang="en-GB" sz="1100" dirty="0" err="1" smtClean="0"/>
              <a:t>gebaut</a:t>
            </a:r>
            <a:endParaRPr lang="en-GB" sz="1100" dirty="0"/>
          </a:p>
        </p:txBody>
      </p:sp>
      <p:sp>
        <p:nvSpPr>
          <p:cNvPr id="10" name="Pfeil nach rechts 9"/>
          <p:cNvSpPr/>
          <p:nvPr/>
        </p:nvSpPr>
        <p:spPr>
          <a:xfrm>
            <a:off x="1031702" y="5041663"/>
            <a:ext cx="3096344" cy="253242"/>
          </a:xfrm>
          <a:prstGeom prst="rightArrow">
            <a:avLst>
              <a:gd name="adj1" fmla="val 100000"/>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solidFill>
                  <a:schemeClr val="dk1"/>
                </a:solidFill>
              </a:rPr>
              <a:t>2003-2012</a:t>
            </a:r>
            <a:endParaRPr lang="en-GB" sz="1400" dirty="0">
              <a:solidFill>
                <a:schemeClr val="dk1"/>
              </a:solidFill>
            </a:endParaRPr>
          </a:p>
        </p:txBody>
      </p:sp>
      <p:sp>
        <p:nvSpPr>
          <p:cNvPr id="11" name="Pfeil nach rechts 10"/>
          <p:cNvSpPr/>
          <p:nvPr/>
        </p:nvSpPr>
        <p:spPr>
          <a:xfrm>
            <a:off x="4776118" y="5041663"/>
            <a:ext cx="3312368" cy="253242"/>
          </a:xfrm>
          <a:prstGeom prst="rightArrow">
            <a:avLst>
              <a:gd name="adj1" fmla="val 100000"/>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400" dirty="0" smtClean="0">
                <a:solidFill>
                  <a:schemeClr val="dk1"/>
                </a:solidFill>
              </a:rPr>
              <a:t>2013-2023</a:t>
            </a:r>
            <a:endParaRPr lang="en-GB" sz="1400" dirty="0">
              <a:solidFill>
                <a:schemeClr val="dk1"/>
              </a:solidFill>
            </a:endParaRPr>
          </a:p>
        </p:txBody>
      </p:sp>
      <p:sp>
        <p:nvSpPr>
          <p:cNvPr id="16" name="Rechteck 15"/>
          <p:cNvSpPr/>
          <p:nvPr/>
        </p:nvSpPr>
        <p:spPr>
          <a:xfrm>
            <a:off x="3407966" y="1044605"/>
            <a:ext cx="4968552" cy="49679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en-GB" sz="2400" b="1" dirty="0" smtClean="0"/>
              <a:t>ca. 55 </a:t>
            </a:r>
            <a:r>
              <a:rPr lang="en-GB" sz="2400" b="1" dirty="0" err="1" smtClean="0"/>
              <a:t>Umspannwerke</a:t>
            </a:r>
            <a:r>
              <a:rPr lang="en-GB" sz="2400" b="1" dirty="0" smtClean="0"/>
              <a:t> &amp; </a:t>
            </a:r>
          </a:p>
          <a:p>
            <a:pPr algn="ctr"/>
            <a:r>
              <a:rPr lang="en-GB" sz="2400" b="1" dirty="0" smtClean="0"/>
              <a:t>2650 </a:t>
            </a:r>
            <a:r>
              <a:rPr lang="en-GB" sz="2400" b="1" dirty="0" err="1" smtClean="0"/>
              <a:t>Trassenkilometer</a:t>
            </a:r>
            <a:endParaRPr lang="en-GB" sz="2400" b="1" dirty="0" smtClean="0"/>
          </a:p>
          <a:p>
            <a:pPr algn="ctr"/>
            <a:r>
              <a:rPr lang="en-GB" sz="2400" b="1" dirty="0" err="1" smtClean="0"/>
              <a:t>bis</a:t>
            </a:r>
            <a:r>
              <a:rPr lang="en-GB" sz="2400" b="1" dirty="0" smtClean="0"/>
              <a:t> 2023</a:t>
            </a:r>
          </a:p>
          <a:p>
            <a:pPr algn="ctr"/>
            <a:endParaRPr lang="en-GB" b="1" dirty="0"/>
          </a:p>
          <a:p>
            <a:pPr algn="ctr"/>
            <a:endParaRPr lang="en-GB" b="1" dirty="0" smtClean="0"/>
          </a:p>
          <a:p>
            <a:pPr algn="ctr"/>
            <a:endParaRPr lang="en-GB" b="1" dirty="0"/>
          </a:p>
          <a:p>
            <a:pPr algn="ctr"/>
            <a:endParaRPr lang="en-GB" sz="2800" b="1" dirty="0" smtClean="0"/>
          </a:p>
          <a:p>
            <a:pPr algn="ctr"/>
            <a:endParaRPr lang="en-GB" b="1" dirty="0"/>
          </a:p>
          <a:p>
            <a:pPr algn="ctr"/>
            <a:endParaRPr lang="en-GB" b="1" dirty="0"/>
          </a:p>
        </p:txBody>
      </p:sp>
      <p:sp>
        <p:nvSpPr>
          <p:cNvPr id="12" name="Fußzeilenplatzhalter 5"/>
          <p:cNvSpPr>
            <a:spLocks noGrp="1"/>
          </p:cNvSpPr>
          <p:nvPr>
            <p:ph type="ftr" sz="quarter" idx="4294967295"/>
          </p:nvPr>
        </p:nvSpPr>
        <p:spPr>
          <a:xfrm>
            <a:off x="622302" y="6364433"/>
            <a:ext cx="3976688" cy="365125"/>
          </a:xfrm>
          <a:prstGeom prst="rect">
            <a:avLst/>
          </a:prstGeom>
        </p:spPr>
        <p:txBody>
          <a:bodyPr/>
          <a:lstStyle/>
          <a:p>
            <a:r>
              <a:rPr lang="de-DE" sz="1100" dirty="0" smtClean="0"/>
              <a:t>Uni Bayreuth</a:t>
            </a:r>
            <a:endParaRPr lang="nl-NL" sz="1100" dirty="0"/>
          </a:p>
        </p:txBody>
      </p:sp>
      <p:sp>
        <p:nvSpPr>
          <p:cNvPr id="13" name="Datumsplatzhalter 9"/>
          <p:cNvSpPr>
            <a:spLocks noGrp="1"/>
          </p:cNvSpPr>
          <p:nvPr>
            <p:ph type="dt" sz="half" idx="14"/>
          </p:nvPr>
        </p:nvSpPr>
        <p:spPr>
          <a:xfrm>
            <a:off x="4781550" y="6372225"/>
            <a:ext cx="1295400" cy="363538"/>
          </a:xfrm>
        </p:spPr>
        <p:txBody>
          <a:bodyPr/>
          <a:lstStyle/>
          <a:p>
            <a:pPr>
              <a:defRPr/>
            </a:pPr>
            <a:r>
              <a:rPr lang="de-DE" smtClean="0">
                <a:solidFill>
                  <a:srgbClr val="003085"/>
                </a:solidFill>
              </a:rPr>
              <a:t>22. Januar 2015</a:t>
            </a:r>
            <a:endParaRPr dirty="0">
              <a:solidFill>
                <a:srgbClr val="003085"/>
              </a:solidFill>
            </a:endParaRPr>
          </a:p>
        </p:txBody>
      </p:sp>
    </p:spTree>
    <p:extLst>
      <p:ext uri="{BB962C8B-B14F-4D97-AF65-F5344CB8AC3E}">
        <p14:creationId xmlns:p14="http://schemas.microsoft.com/office/powerpoint/2010/main" val="37823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10.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1.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1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3.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1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5.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16.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7.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18.xml><?xml version="1.0" encoding="utf-8"?>
<p:tagLst xmlns:a="http://schemas.openxmlformats.org/drawingml/2006/main" xmlns:r="http://schemas.openxmlformats.org/officeDocument/2006/relationships" xmlns:p="http://schemas.openxmlformats.org/presentationml/2006/main">
  <p:tag name="TYPE" val="Presentatietitel"/>
</p:tagLst>
</file>

<file path=ppt/tags/tag19.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0.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1.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2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3.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2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5.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26.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7.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28.xml><?xml version="1.0" encoding="utf-8"?>
<p:tagLst xmlns:a="http://schemas.openxmlformats.org/drawingml/2006/main" xmlns:r="http://schemas.openxmlformats.org/officeDocument/2006/relationships" xmlns:p="http://schemas.openxmlformats.org/presentationml/2006/main">
  <p:tag name="TYPE" val="Presentatietitel"/>
</p:tagLst>
</file>

<file path=ppt/tags/tag29.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3.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30.xml><?xml version="1.0" encoding="utf-8"?>
<p:tagLst xmlns:a="http://schemas.openxmlformats.org/drawingml/2006/main" xmlns:r="http://schemas.openxmlformats.org/officeDocument/2006/relationships" xmlns:p="http://schemas.openxmlformats.org/presentationml/2006/main">
  <p:tag name="TYPE" val="Presentatietitel"/>
</p:tagLst>
</file>

<file path=ppt/tags/tag31.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3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6.xml><?xml version="1.0" encoding="utf-8"?>
<p:tagLst xmlns:a="http://schemas.openxmlformats.org/drawingml/2006/main" xmlns:r="http://schemas.openxmlformats.org/officeDocument/2006/relationships" xmlns:p="http://schemas.openxmlformats.org/presentationml/2006/main">
  <p:tag name="TYPE" val="Presentatietitel"/>
</p:tagLst>
</file>

<file path=ppt/tags/tag7.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ags/tag8.xml><?xml version="1.0" encoding="utf-8"?>
<p:tagLst xmlns:a="http://schemas.openxmlformats.org/drawingml/2006/main" xmlns:r="http://schemas.openxmlformats.org/officeDocument/2006/relationships" xmlns:p="http://schemas.openxmlformats.org/presentationml/2006/main">
  <p:tag name="TYPE" val="Presentatietitel"/>
</p:tagLst>
</file>

<file path=ppt/tags/tag9.xml><?xml version="1.0" encoding="utf-8"?>
<p:tagLst xmlns:a="http://schemas.openxmlformats.org/drawingml/2006/main" xmlns:r="http://schemas.openxmlformats.org/officeDocument/2006/relationships" xmlns:p="http://schemas.openxmlformats.org/presentationml/2006/main">
  <p:tag name="TYPE" val="Datum"/>
  <p:tag name="DATUMFORMAAT" val="d MMMM yyyy"/>
</p:tagLst>
</file>

<file path=ppt/theme/theme1.xml><?xml version="1.0" encoding="utf-8"?>
<a:theme xmlns:a="http://schemas.openxmlformats.org/drawingml/2006/main" name="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nneT">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5"/>
        </a:lnRef>
        <a:fillRef idx="0">
          <a:schemeClr val="accent5"/>
        </a:fillRef>
        <a:effectRef idx="0">
          <a:schemeClr val="accent5"/>
        </a:effectRef>
        <a:fontRef idx="minor">
          <a:schemeClr val="tx1"/>
        </a:fontRef>
      </a:style>
    </a:lnDef>
  </a:objectDefaults>
  <a:extraClrSchemeLst/>
</a:theme>
</file>

<file path=ppt/theme/theme3.xml><?xml version="1.0" encoding="utf-8"?>
<a:theme xmlns:a="http://schemas.openxmlformats.org/drawingml/2006/main" name="1_TenneT">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5"/>
        </a:lnRef>
        <a:fillRef idx="0">
          <a:schemeClr val="accent5"/>
        </a:fillRef>
        <a:effectRef idx="0">
          <a:schemeClr val="accent5"/>
        </a:effectRef>
        <a:fontRef idx="minor">
          <a:schemeClr val="tx1"/>
        </a:fontRef>
      </a:style>
    </a:lnDef>
  </a:objectDefaults>
  <a:extraClrSchemeLst/>
</a:theme>
</file>

<file path=ppt/theme/theme4.xml><?xml version="1.0" encoding="utf-8"?>
<a:theme xmlns:a="http://schemas.openxmlformats.org/drawingml/2006/main" name="1_TenneT_PPT_DE">
  <a:themeElements>
    <a:clrScheme name="1_TenneT_PPT_DE 1">
      <a:dk1>
        <a:srgbClr val="003085"/>
      </a:dk1>
      <a:lt1>
        <a:srgbClr val="FFFFFF"/>
      </a:lt1>
      <a:dk2>
        <a:srgbClr val="1F497D"/>
      </a:dk2>
      <a:lt2>
        <a:srgbClr val="EEECE1"/>
      </a:lt2>
      <a:accent1>
        <a:srgbClr val="003085"/>
      </a:accent1>
      <a:accent2>
        <a:srgbClr val="5FA534"/>
      </a:accent2>
      <a:accent3>
        <a:srgbClr val="FFFFFF"/>
      </a:accent3>
      <a:accent4>
        <a:srgbClr val="002771"/>
      </a:accent4>
      <a:accent5>
        <a:srgbClr val="AAADC2"/>
      </a:accent5>
      <a:accent6>
        <a:srgbClr val="55952E"/>
      </a:accent6>
      <a:hlink>
        <a:srgbClr val="0000FF"/>
      </a:hlink>
      <a:folHlink>
        <a:srgbClr val="800080"/>
      </a:folHlink>
    </a:clrScheme>
    <a:fontScheme name="1_TenneT_PPT_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TenneT_PPT_DE 1">
        <a:dk1>
          <a:srgbClr val="003085"/>
        </a:dk1>
        <a:lt1>
          <a:srgbClr val="FFFFFF"/>
        </a:lt1>
        <a:dk2>
          <a:srgbClr val="1F497D"/>
        </a:dk2>
        <a:lt2>
          <a:srgbClr val="EEECE1"/>
        </a:lt2>
        <a:accent1>
          <a:srgbClr val="003085"/>
        </a:accent1>
        <a:accent2>
          <a:srgbClr val="5FA534"/>
        </a:accent2>
        <a:accent3>
          <a:srgbClr val="FFFFFF"/>
        </a:accent3>
        <a:accent4>
          <a:srgbClr val="002771"/>
        </a:accent4>
        <a:accent5>
          <a:srgbClr val="AAADC2"/>
        </a:accent5>
        <a:accent6>
          <a:srgbClr val="55952E"/>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enneT">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5"/>
        </a:lnRef>
        <a:fillRef idx="0">
          <a:schemeClr val="accent5"/>
        </a:fillRef>
        <a:effectRef idx="0">
          <a:schemeClr val="accent5"/>
        </a:effectRef>
        <a:fontRef idx="minor">
          <a:schemeClr val="tx1"/>
        </a:fontRef>
      </a:style>
    </a:lnDef>
  </a:objectDefaults>
  <a:extraClrSchemeLst/>
</a:theme>
</file>

<file path=ppt/theme/theme6.xml><?xml version="1.0" encoding="utf-8"?>
<a:theme xmlns:a="http://schemas.openxmlformats.org/drawingml/2006/main" name="3_TenneT">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5"/>
        </a:lnRef>
        <a:fillRef idx="0">
          <a:schemeClr val="accent5"/>
        </a:fillRef>
        <a:effectRef idx="0">
          <a:schemeClr val="accent5"/>
        </a:effectRef>
        <a:fontRef idx="minor">
          <a:schemeClr val="tx1"/>
        </a:fontRef>
      </a:style>
    </a:lnDef>
  </a:objectDefaults>
  <a:extraClrSchemeLst/>
</a:theme>
</file>

<file path=ppt/theme/theme7.xml><?xml version="1.0" encoding="utf-8"?>
<a:theme xmlns:a="http://schemas.openxmlformats.org/drawingml/2006/main" name="TenneT_PPT_DE">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Blank">
  <a:themeElements>
    <a:clrScheme name="Aangepast 1">
      <a:dk1>
        <a:srgbClr val="003085"/>
      </a:dk1>
      <a:lt1>
        <a:sysClr val="window" lastClr="FFFFFF"/>
      </a:lt1>
      <a:dk2>
        <a:srgbClr val="1F497D"/>
      </a:dk2>
      <a:lt2>
        <a:srgbClr val="EEECE1"/>
      </a:lt2>
      <a:accent1>
        <a:srgbClr val="003085"/>
      </a:accent1>
      <a:accent2>
        <a:srgbClr val="5FA534"/>
      </a:accent2>
      <a:accent3>
        <a:srgbClr val="689BBE"/>
      </a:accent3>
      <a:accent4>
        <a:srgbClr val="006683"/>
      </a:accent4>
      <a:accent5>
        <a:srgbClr val="009CE5"/>
      </a:accent5>
      <a:accent6>
        <a:srgbClr val="008D22"/>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1443</Words>
  <Application>Microsoft Office PowerPoint</Application>
  <PresentationFormat>Benutzerdefiniert</PresentationFormat>
  <Paragraphs>359</Paragraphs>
  <Slides>31</Slides>
  <Notes>7</Notes>
  <HiddenSlides>0</HiddenSlides>
  <MMClips>0</MMClips>
  <ScaleCrop>false</ScaleCrop>
  <HeadingPairs>
    <vt:vector size="6" baseType="variant">
      <vt:variant>
        <vt:lpstr>Design</vt:lpstr>
      </vt:variant>
      <vt:variant>
        <vt:i4>17</vt:i4>
      </vt:variant>
      <vt:variant>
        <vt:lpstr>Eingebettete OLE-Server</vt:lpstr>
      </vt:variant>
      <vt:variant>
        <vt:i4>1</vt:i4>
      </vt:variant>
      <vt:variant>
        <vt:lpstr>Folientitel</vt:lpstr>
      </vt:variant>
      <vt:variant>
        <vt:i4>31</vt:i4>
      </vt:variant>
    </vt:vector>
  </HeadingPairs>
  <TitlesOfParts>
    <vt:vector size="49" baseType="lpstr">
      <vt:lpstr>Blank</vt:lpstr>
      <vt:lpstr>TenneT</vt:lpstr>
      <vt:lpstr>1_TenneT</vt:lpstr>
      <vt:lpstr>1_TenneT_PPT_DE</vt:lpstr>
      <vt:lpstr>2_TenneT</vt:lpstr>
      <vt:lpstr>3_TenneT</vt:lpstr>
      <vt:lpstr>TenneT_PPT_DE</vt:lpstr>
      <vt:lpstr>1_Blank</vt:lpstr>
      <vt:lpstr>2_Blank</vt:lpstr>
      <vt:lpstr>3_Blank</vt:lpstr>
      <vt:lpstr>4_Blank</vt:lpstr>
      <vt:lpstr>5_Blank</vt:lpstr>
      <vt:lpstr>6_Blank</vt:lpstr>
      <vt:lpstr>7_Blank</vt:lpstr>
      <vt:lpstr>8_Blank</vt:lpstr>
      <vt:lpstr>9_Blank</vt:lpstr>
      <vt:lpstr>10_Blank</vt:lpstr>
      <vt:lpstr>Arbeitsblatt</vt:lpstr>
      <vt:lpstr>Netzausbau für die Energiewende</vt:lpstr>
      <vt:lpstr>TenneT: zwei Netzbetreiber – ein Unternehmen</vt:lpstr>
      <vt:lpstr>PowerPoint-Präsentation</vt:lpstr>
      <vt:lpstr> </vt:lpstr>
      <vt:lpstr>Der Transportbedarf von Nord nach Süd nimmt zu!</vt:lpstr>
      <vt:lpstr>Voraussetzungen einer sicheren Strom- versorgung</vt:lpstr>
      <vt:lpstr>PowerPoint-Präsentation</vt:lpstr>
      <vt:lpstr>Netzausbauprojekte TenneT</vt:lpstr>
      <vt:lpstr>Dimensionen</vt:lpstr>
      <vt:lpstr>Erfolgsfaktoren</vt:lpstr>
      <vt:lpstr>Erfolgsfaktor Projektmanagement (PM)</vt:lpstr>
      <vt:lpstr>Projektmanagement bedeutet Klarheit von …</vt:lpstr>
      <vt:lpstr>Erfolgsfaktoren</vt:lpstr>
      <vt:lpstr>Erfolgsfaktor Stakeholder-Beteiligung</vt:lpstr>
      <vt:lpstr>Bsp.: Westküstenleitung - Von der Netzentwick-lungsinitiative zum Dialogverfahren</vt:lpstr>
      <vt:lpstr>Bsp.: SuedLink – über 30 Infomärkte in vier Bundesländern</vt:lpstr>
      <vt:lpstr>Erdkabeltechnik entwickeln &amp; erproben</vt:lpstr>
      <vt:lpstr>Landschaftsplanerische Kreativität</vt:lpstr>
      <vt:lpstr>Entwicklung neuer Mastdesigns</vt:lpstr>
      <vt:lpstr>Von 200 m über bis 23 m unter dem Meer</vt:lpstr>
      <vt:lpstr>Erfolgsfaktoren</vt:lpstr>
      <vt:lpstr>Bereiche des „Umweltrechts“ </vt:lpstr>
      <vt:lpstr>Materielle Rechtsprüfung im Planfeststellungsverfahren </vt:lpstr>
      <vt:lpstr>Abwägungsgebot </vt:lpstr>
      <vt:lpstr>Abwägungsgebot </vt:lpstr>
      <vt:lpstr>Beurteilungsspielraum </vt:lpstr>
      <vt:lpstr>Überblick Artenschutz </vt:lpstr>
      <vt:lpstr>Zugriffsverbote </vt:lpstr>
      <vt:lpstr>Natura-2000-Gebietsverträglichkeit, § 34 BNatSchG </vt:lpstr>
      <vt:lpstr>Rechts- und Verfahrensrahmen – Ausblick</vt:lpstr>
      <vt:lpstr>PowerPoint-Präsentation</vt:lpstr>
    </vt:vector>
  </TitlesOfParts>
  <Company>TenneT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 1 Titelseite Maximal über 2 Zeilen</dc:title>
  <dc:creator>Gartmair, Heinrich Dr.-Ing.</dc:creator>
  <cp:lastModifiedBy>Schneller, Christian, Dr.</cp:lastModifiedBy>
  <cp:revision>630</cp:revision>
  <cp:lastPrinted>2015-01-22T13:09:09Z</cp:lastPrinted>
  <dcterms:created xsi:type="dcterms:W3CDTF">2011-11-17T06:53:22Z</dcterms:created>
  <dcterms:modified xsi:type="dcterms:W3CDTF">2015-01-23T17:52:53Z</dcterms:modified>
</cp:coreProperties>
</file>